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3712" r:id="rId3"/>
  </p:sldMasterIdLst>
  <p:notesMasterIdLst>
    <p:notesMasterId r:id="rId11"/>
  </p:notesMasterIdLst>
  <p:sldIdLst>
    <p:sldId id="354" r:id="rId4"/>
    <p:sldId id="257" r:id="rId5"/>
    <p:sldId id="259" r:id="rId6"/>
    <p:sldId id="366" r:id="rId7"/>
    <p:sldId id="380" r:id="rId8"/>
    <p:sldId id="374" r:id="rId9"/>
    <p:sldId id="34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3" autoAdjust="0"/>
  </p:normalViewPr>
  <p:slideViewPr>
    <p:cSldViewPr snapToGrid="0" showGuides="1">
      <p:cViewPr varScale="1">
        <p:scale>
          <a:sx n="90" d="100"/>
          <a:sy n="90" d="100"/>
        </p:scale>
        <p:origin x="174" y="51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2">
            <a:extLst>
              <a:ext uri="{FF2B5EF4-FFF2-40B4-BE49-F238E27FC236}">
                <a16:creationId xmlns:a16="http://schemas.microsoft.com/office/drawing/2014/main" id="{327CED36-9DEC-4258-96D4-EA7A0A395E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355D90-1CD5-40A3-A6B0-53E59A7CD886}"/>
              </a:ext>
            </a:extLst>
          </p:cNvPr>
          <p:cNvGrpSpPr/>
          <p:nvPr userDrawn="1"/>
        </p:nvGrpSpPr>
        <p:grpSpPr>
          <a:xfrm>
            <a:off x="638218" y="1536176"/>
            <a:ext cx="4966387" cy="2898882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8A64083-3B19-4D6D-B38F-C4BD8BCCC46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DE74B6A-5FED-48B3-8716-10A23CAAB4D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C621CCC-E910-4DD4-9C79-D41FBD632FA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EFE35F-0CE6-49B1-9A99-18E4251F13B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31842B-85F0-49D0-9852-C3ACD83C8CC7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D0A17B-327A-4660-B9A4-D2A8E214EFD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1C7570A-ED6E-42D0-BFF2-1AD14C3F82A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D5EF957-440E-4B6F-A680-85EAB26A382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686362B-776D-4FE5-96A9-C5C420C8E10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5AC1D78-1763-4641-92D2-A0188FAD0BA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F6239A2-A1DF-4D11-93FA-5A0BE0EEFC5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9866D39-6AB7-4BB3-9325-CAFF74878F0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C753146-46A6-4E79-B7FF-9BED49B754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305468" y="1701056"/>
            <a:ext cx="3590864" cy="23291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025EB44B-167F-4529-98D7-54F7D25E4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6819F54-C3A9-44D9-9457-76E05059E88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" y="1"/>
            <a:ext cx="7665395" cy="6867322"/>
          </a:xfrm>
          <a:custGeom>
            <a:avLst/>
            <a:gdLst>
              <a:gd name="connsiteX0" fmla="*/ 0 w 6353150"/>
              <a:gd name="connsiteY0" fmla="*/ 0 h 6858000"/>
              <a:gd name="connsiteX1" fmla="*/ 6353150 w 6353150"/>
              <a:gd name="connsiteY1" fmla="*/ 0 h 6858000"/>
              <a:gd name="connsiteX2" fmla="*/ 6353150 w 6353150"/>
              <a:gd name="connsiteY2" fmla="*/ 6858000 h 6858000"/>
              <a:gd name="connsiteX3" fmla="*/ 0 w 6353150"/>
              <a:gd name="connsiteY3" fmla="*/ 6858000 h 6858000"/>
              <a:gd name="connsiteX4" fmla="*/ 0 w 6353150"/>
              <a:gd name="connsiteY4" fmla="*/ 0 h 6858000"/>
              <a:gd name="connsiteX0" fmla="*/ 0 w 6353150"/>
              <a:gd name="connsiteY0" fmla="*/ 0 h 6858000"/>
              <a:gd name="connsiteX1" fmla="*/ 6353150 w 6353150"/>
              <a:gd name="connsiteY1" fmla="*/ 0 h 6858000"/>
              <a:gd name="connsiteX2" fmla="*/ 2857475 w 6353150"/>
              <a:gd name="connsiteY2" fmla="*/ 6838950 h 6858000"/>
              <a:gd name="connsiteX3" fmla="*/ 0 w 6353150"/>
              <a:gd name="connsiteY3" fmla="*/ 6858000 h 6858000"/>
              <a:gd name="connsiteX4" fmla="*/ 0 w 6353150"/>
              <a:gd name="connsiteY4" fmla="*/ 0 h 6858000"/>
              <a:gd name="connsiteX0" fmla="*/ 0 w 6353150"/>
              <a:gd name="connsiteY0" fmla="*/ 0 h 6867525"/>
              <a:gd name="connsiteX1" fmla="*/ 6353150 w 6353150"/>
              <a:gd name="connsiteY1" fmla="*/ 0 h 6867525"/>
              <a:gd name="connsiteX2" fmla="*/ 2857475 w 6353150"/>
              <a:gd name="connsiteY2" fmla="*/ 6867525 h 6867525"/>
              <a:gd name="connsiteX3" fmla="*/ 0 w 6353150"/>
              <a:gd name="connsiteY3" fmla="*/ 6858000 h 6867525"/>
              <a:gd name="connsiteX4" fmla="*/ 0 w 6353150"/>
              <a:gd name="connsiteY4" fmla="*/ 0 h 6867525"/>
              <a:gd name="connsiteX0" fmla="*/ 0 w 6353150"/>
              <a:gd name="connsiteY0" fmla="*/ 0 h 6877050"/>
              <a:gd name="connsiteX1" fmla="*/ 6353150 w 6353150"/>
              <a:gd name="connsiteY1" fmla="*/ 0 h 6877050"/>
              <a:gd name="connsiteX2" fmla="*/ 2558262 w 6353150"/>
              <a:gd name="connsiteY2" fmla="*/ 6877050 h 6877050"/>
              <a:gd name="connsiteX3" fmla="*/ 0 w 6353150"/>
              <a:gd name="connsiteY3" fmla="*/ 6858000 h 6877050"/>
              <a:gd name="connsiteX4" fmla="*/ 0 w 6353150"/>
              <a:gd name="connsiteY4" fmla="*/ 0 h 6877050"/>
              <a:gd name="connsiteX0" fmla="*/ 0 w 6353150"/>
              <a:gd name="connsiteY0" fmla="*/ 0 h 6858000"/>
              <a:gd name="connsiteX1" fmla="*/ 6353150 w 6353150"/>
              <a:gd name="connsiteY1" fmla="*/ 0 h 6858000"/>
              <a:gd name="connsiteX2" fmla="*/ 3164544 w 6353150"/>
              <a:gd name="connsiteY2" fmla="*/ 6857595 h 6858000"/>
              <a:gd name="connsiteX3" fmla="*/ 0 w 6353150"/>
              <a:gd name="connsiteY3" fmla="*/ 6858000 h 6858000"/>
              <a:gd name="connsiteX4" fmla="*/ 0 w 6353150"/>
              <a:gd name="connsiteY4" fmla="*/ 0 h 6858000"/>
              <a:gd name="connsiteX0" fmla="*/ 0 w 6353150"/>
              <a:gd name="connsiteY0" fmla="*/ 0 h 6867322"/>
              <a:gd name="connsiteX1" fmla="*/ 6353150 w 6353150"/>
              <a:gd name="connsiteY1" fmla="*/ 0 h 6867322"/>
              <a:gd name="connsiteX2" fmla="*/ 3672474 w 6353150"/>
              <a:gd name="connsiteY2" fmla="*/ 6867322 h 6867322"/>
              <a:gd name="connsiteX3" fmla="*/ 0 w 6353150"/>
              <a:gd name="connsiteY3" fmla="*/ 6858000 h 6867322"/>
              <a:gd name="connsiteX4" fmla="*/ 0 w 6353150"/>
              <a:gd name="connsiteY4" fmla="*/ 0 h 6867322"/>
              <a:gd name="connsiteX0" fmla="*/ 0 w 6353150"/>
              <a:gd name="connsiteY0" fmla="*/ 0 h 6858000"/>
              <a:gd name="connsiteX1" fmla="*/ 6353150 w 6353150"/>
              <a:gd name="connsiteY1" fmla="*/ 0 h 6858000"/>
              <a:gd name="connsiteX2" fmla="*/ 3680537 w 6353150"/>
              <a:gd name="connsiteY2" fmla="*/ 6857594 h 6858000"/>
              <a:gd name="connsiteX3" fmla="*/ 0 w 6353150"/>
              <a:gd name="connsiteY3" fmla="*/ 6858000 h 6858000"/>
              <a:gd name="connsiteX4" fmla="*/ 0 w 6353150"/>
              <a:gd name="connsiteY4" fmla="*/ 0 h 6858000"/>
              <a:gd name="connsiteX0" fmla="*/ 0 w 6353150"/>
              <a:gd name="connsiteY0" fmla="*/ 0 h 6867322"/>
              <a:gd name="connsiteX1" fmla="*/ 6353150 w 6353150"/>
              <a:gd name="connsiteY1" fmla="*/ 0 h 6867322"/>
              <a:gd name="connsiteX2" fmla="*/ 3696661 w 6353150"/>
              <a:gd name="connsiteY2" fmla="*/ 6867322 h 6867322"/>
              <a:gd name="connsiteX3" fmla="*/ 0 w 6353150"/>
              <a:gd name="connsiteY3" fmla="*/ 6858000 h 6867322"/>
              <a:gd name="connsiteX4" fmla="*/ 0 w 6353150"/>
              <a:gd name="connsiteY4" fmla="*/ 0 h 686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3150" h="6867322">
                <a:moveTo>
                  <a:pt x="0" y="0"/>
                </a:moveTo>
                <a:lnTo>
                  <a:pt x="6353150" y="0"/>
                </a:lnTo>
                <a:lnTo>
                  <a:pt x="3696661" y="68673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43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184DA70-C731-4C70-880D-CCD4705E623C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442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1006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29367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2637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15987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8260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15303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76030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3241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13">
            <a:extLst>
              <a:ext uri="{FF2B5EF4-FFF2-40B4-BE49-F238E27FC236}">
                <a16:creationId xmlns:a16="http://schemas.microsoft.com/office/drawing/2014/main" id="{444D4FA3-59DB-4178-8B01-DD68982F20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0114" y="1690777"/>
            <a:ext cx="3450566" cy="4546121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8032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6041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98354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85350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5569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1336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244333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47832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965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A627B4D-EA42-45F1-88B2-A8099F53F6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74653" y="1209715"/>
            <a:ext cx="7004190" cy="5183481"/>
          </a:xfrm>
          <a:custGeom>
            <a:avLst/>
            <a:gdLst>
              <a:gd name="connsiteX0" fmla="*/ 1137861 w 7004190"/>
              <a:gd name="connsiteY0" fmla="*/ 2413392 h 5183481"/>
              <a:gd name="connsiteX1" fmla="*/ 2785716 w 7004190"/>
              <a:gd name="connsiteY1" fmla="*/ 3553613 h 5183481"/>
              <a:gd name="connsiteX2" fmla="*/ 1657942 w 7004190"/>
              <a:gd name="connsiteY2" fmla="*/ 5183481 h 5183481"/>
              <a:gd name="connsiteX3" fmla="*/ 1626789 w 7004190"/>
              <a:gd name="connsiteY3" fmla="*/ 5183481 h 5183481"/>
              <a:gd name="connsiteX4" fmla="*/ 0 w 7004190"/>
              <a:gd name="connsiteY4" fmla="*/ 4057836 h 5183481"/>
              <a:gd name="connsiteX5" fmla="*/ 4153549 w 7004190"/>
              <a:gd name="connsiteY5" fmla="*/ 1789413 h 5183481"/>
              <a:gd name="connsiteX6" fmla="*/ 5801404 w 7004190"/>
              <a:gd name="connsiteY6" fmla="*/ 2929634 h 5183481"/>
              <a:gd name="connsiteX7" fmla="*/ 4663543 w 7004190"/>
              <a:gd name="connsiteY7" fmla="*/ 4574079 h 5183481"/>
              <a:gd name="connsiteX8" fmla="*/ 3015688 w 7004190"/>
              <a:gd name="connsiteY8" fmla="*/ 3433857 h 5183481"/>
              <a:gd name="connsiteX9" fmla="*/ 2340647 w 7004190"/>
              <a:gd name="connsiteY9" fmla="*/ 623978 h 5183481"/>
              <a:gd name="connsiteX10" fmla="*/ 3988502 w 7004190"/>
              <a:gd name="connsiteY10" fmla="*/ 1764199 h 5183481"/>
              <a:gd name="connsiteX11" fmla="*/ 2850641 w 7004190"/>
              <a:gd name="connsiteY11" fmla="*/ 3408644 h 5183481"/>
              <a:gd name="connsiteX12" fmla="*/ 1202786 w 7004190"/>
              <a:gd name="connsiteY12" fmla="*/ 2268422 h 5183481"/>
              <a:gd name="connsiteX13" fmla="*/ 5356335 w 7004190"/>
              <a:gd name="connsiteY13" fmla="*/ 0 h 5183481"/>
              <a:gd name="connsiteX14" fmla="*/ 7004190 w 7004190"/>
              <a:gd name="connsiteY14" fmla="*/ 1140221 h 5183481"/>
              <a:gd name="connsiteX15" fmla="*/ 5866329 w 7004190"/>
              <a:gd name="connsiteY15" fmla="*/ 2784666 h 5183481"/>
              <a:gd name="connsiteX16" fmla="*/ 4218474 w 7004190"/>
              <a:gd name="connsiteY16" fmla="*/ 1644444 h 518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04190" h="5183481">
                <a:moveTo>
                  <a:pt x="1137861" y="2413392"/>
                </a:moveTo>
                <a:lnTo>
                  <a:pt x="2785716" y="3553613"/>
                </a:lnTo>
                <a:lnTo>
                  <a:pt x="1657942" y="5183481"/>
                </a:lnTo>
                <a:lnTo>
                  <a:pt x="1626789" y="5183481"/>
                </a:lnTo>
                <a:lnTo>
                  <a:pt x="0" y="4057836"/>
                </a:lnTo>
                <a:close/>
                <a:moveTo>
                  <a:pt x="4153549" y="1789413"/>
                </a:moveTo>
                <a:lnTo>
                  <a:pt x="5801404" y="2929634"/>
                </a:lnTo>
                <a:lnTo>
                  <a:pt x="4663543" y="4574079"/>
                </a:lnTo>
                <a:lnTo>
                  <a:pt x="3015688" y="3433857"/>
                </a:lnTo>
                <a:close/>
                <a:moveTo>
                  <a:pt x="2340647" y="623978"/>
                </a:moveTo>
                <a:lnTo>
                  <a:pt x="3988502" y="1764199"/>
                </a:lnTo>
                <a:lnTo>
                  <a:pt x="2850641" y="3408644"/>
                </a:lnTo>
                <a:lnTo>
                  <a:pt x="1202786" y="2268422"/>
                </a:lnTo>
                <a:close/>
                <a:moveTo>
                  <a:pt x="5356335" y="0"/>
                </a:moveTo>
                <a:lnTo>
                  <a:pt x="7004190" y="1140221"/>
                </a:lnTo>
                <a:lnTo>
                  <a:pt x="5866329" y="2784666"/>
                </a:lnTo>
                <a:lnTo>
                  <a:pt x="4218474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8005EE3-112D-4F95-85EE-0F14B4F82527}"/>
              </a:ext>
            </a:extLst>
          </p:cNvPr>
          <p:cNvSpPr/>
          <p:nvPr userDrawn="1"/>
        </p:nvSpPr>
        <p:spPr>
          <a:xfrm flipH="1">
            <a:off x="9483952" y="2398143"/>
            <a:ext cx="2708047" cy="3413083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606870-902A-4708-8323-449308DB2483}"/>
              </a:ext>
            </a:extLst>
          </p:cNvPr>
          <p:cNvSpPr/>
          <p:nvPr userDrawn="1"/>
        </p:nvSpPr>
        <p:spPr>
          <a:xfrm flipH="1">
            <a:off x="0" y="1819635"/>
            <a:ext cx="6869544" cy="3399346"/>
          </a:xfrm>
          <a:custGeom>
            <a:avLst/>
            <a:gdLst>
              <a:gd name="connsiteX0" fmla="*/ 6869544 w 6869544"/>
              <a:gd name="connsiteY0" fmla="*/ 0 h 3399346"/>
              <a:gd name="connsiteX1" fmla="*/ 0 w 6869544"/>
              <a:gd name="connsiteY1" fmla="*/ 0 h 3399346"/>
              <a:gd name="connsiteX2" fmla="*/ 2360312 w 6869544"/>
              <a:gd name="connsiteY2" fmla="*/ 3399346 h 3399346"/>
              <a:gd name="connsiteX3" fmla="*/ 6869544 w 6869544"/>
              <a:gd name="connsiteY3" fmla="*/ 3399346 h 33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544" h="3399346">
                <a:moveTo>
                  <a:pt x="6869544" y="0"/>
                </a:moveTo>
                <a:lnTo>
                  <a:pt x="0" y="0"/>
                </a:lnTo>
                <a:lnTo>
                  <a:pt x="2360312" y="3399346"/>
                </a:lnTo>
                <a:lnTo>
                  <a:pt x="6869544" y="33993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61F56C-FC4E-4E85-948D-F798A2CF760D}"/>
              </a:ext>
            </a:extLst>
          </p:cNvPr>
          <p:cNvSpPr/>
          <p:nvPr userDrawn="1"/>
        </p:nvSpPr>
        <p:spPr>
          <a:xfrm>
            <a:off x="0" y="2497335"/>
            <a:ext cx="4871870" cy="13681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2638E-3ED2-4EC2-AC6A-87AFD9148A10}"/>
              </a:ext>
            </a:extLst>
          </p:cNvPr>
          <p:cNvSpPr/>
          <p:nvPr userDrawn="1"/>
        </p:nvSpPr>
        <p:spPr>
          <a:xfrm>
            <a:off x="7320144" y="3862911"/>
            <a:ext cx="487185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95B495-2830-477B-A6B4-1A2FD9D9A771}"/>
              </a:ext>
            </a:extLst>
          </p:cNvPr>
          <p:cNvGrpSpPr/>
          <p:nvPr userDrawn="1"/>
        </p:nvGrpSpPr>
        <p:grpSpPr>
          <a:xfrm>
            <a:off x="4871870" y="1763729"/>
            <a:ext cx="2448272" cy="4303935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5780031-55E5-49B4-93B1-AA0E5A8629D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A73C7F-5B80-4E48-8A46-B5930F7051D1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C05D44-1D55-4537-AE08-BEA47364B03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A1B6201-9E44-4B1E-AE1A-2CDE8936CB9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1CEB241-F909-41C6-95C9-9F4D82171CA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9AD953-D616-4325-A257-85C7C2E80D32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5051890" y="2223507"/>
            <a:ext cx="2088232" cy="338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9E3E61FD-4E71-46C2-9143-31FF6EA9B0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C8F58AE-9B3E-4216-B2AF-DE8B018CBB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8176049-D92E-466E-8A0A-6E12CE9815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55342" y="764189"/>
            <a:ext cx="2319231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B5C7291-12D1-46D8-A116-2EEEB210F85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307482" y="764190"/>
            <a:ext cx="2319231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6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649" r:id="rId1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62F780-453F-871D-6715-B5CD3224682D}"/>
              </a:ext>
            </a:extLst>
          </p:cNvPr>
          <p:cNvSpPr/>
          <p:nvPr/>
        </p:nvSpPr>
        <p:spPr>
          <a:xfrm>
            <a:off x="1012861" y="64511"/>
            <a:ext cx="1061395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JK INSTITUTE OF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1FEF6-B9DD-AA93-062A-292A46333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221" y="1073479"/>
            <a:ext cx="1281615" cy="1281615"/>
          </a:xfrm>
          <a:prstGeom prst="ellipse">
            <a:avLst/>
          </a:prstGeom>
          <a:ln w="63500" cap="rnd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D6DDFE-211C-1E5A-9532-B538BF9FF9AD}"/>
              </a:ext>
            </a:extLst>
          </p:cNvPr>
          <p:cNvSpPr txBox="1"/>
          <p:nvPr/>
        </p:nvSpPr>
        <p:spPr>
          <a:xfrm>
            <a:off x="3056436" y="2572935"/>
            <a:ext cx="5369903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j-lt"/>
              </a:rPr>
              <a:t>Smart 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+mj-lt"/>
              </a:rPr>
              <a:t>QR Code 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+mj-lt"/>
              </a:rPr>
              <a:t>Generator</a:t>
            </a:r>
            <a:endParaRPr lang="ko-KR" altLang="en-US" sz="6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1C0413-51C5-AB2B-7FA8-2BCB5F854507}"/>
              </a:ext>
            </a:extLst>
          </p:cNvPr>
          <p:cNvGrpSpPr/>
          <p:nvPr/>
        </p:nvGrpSpPr>
        <p:grpSpPr>
          <a:xfrm>
            <a:off x="10610721" y="4799635"/>
            <a:ext cx="1552705" cy="2090262"/>
            <a:chOff x="7634131" y="3075785"/>
            <a:chExt cx="2509359" cy="36615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97C7A4C-A89D-6D9D-37E6-1E761ADADCBD}"/>
                </a:ext>
              </a:extLst>
            </p:cNvPr>
            <p:cNvGrpSpPr/>
            <p:nvPr/>
          </p:nvGrpSpPr>
          <p:grpSpPr>
            <a:xfrm rot="21344502">
              <a:off x="7758966" y="3075785"/>
              <a:ext cx="1208221" cy="2411398"/>
              <a:chOff x="8767903" y="321074"/>
              <a:chExt cx="1576880" cy="3147176"/>
            </a:xfrm>
          </p:grpSpPr>
          <p:sp>
            <p:nvSpPr>
              <p:cNvPr id="23" name="Graphic 2">
                <a:extLst>
                  <a:ext uri="{FF2B5EF4-FFF2-40B4-BE49-F238E27FC236}">
                    <a16:creationId xmlns:a16="http://schemas.microsoft.com/office/drawing/2014/main" id="{B2DC5C05-3AB4-5533-C18E-79EB45AB1C61}"/>
                  </a:ext>
                </a:extLst>
              </p:cNvPr>
              <p:cNvSpPr/>
              <p:nvPr/>
            </p:nvSpPr>
            <p:spPr>
              <a:xfrm>
                <a:off x="8770344" y="321074"/>
                <a:ext cx="1572693" cy="3147176"/>
              </a:xfrm>
              <a:custGeom>
                <a:avLst/>
                <a:gdLst>
                  <a:gd name="connsiteX0" fmla="*/ 2940654 w 3387838"/>
                  <a:gd name="connsiteY0" fmla="*/ 6858876 h 6858875"/>
                  <a:gd name="connsiteX1" fmla="*/ 447185 w 3387838"/>
                  <a:gd name="connsiteY1" fmla="*/ 6858876 h 6858875"/>
                  <a:gd name="connsiteX2" fmla="*/ 0 w 3387838"/>
                  <a:gd name="connsiteY2" fmla="*/ 6411691 h 6858875"/>
                  <a:gd name="connsiteX3" fmla="*/ 0 w 3387838"/>
                  <a:gd name="connsiteY3" fmla="*/ 447185 h 6858875"/>
                  <a:gd name="connsiteX4" fmla="*/ 447185 w 3387838"/>
                  <a:gd name="connsiteY4" fmla="*/ 0 h 6858875"/>
                  <a:gd name="connsiteX5" fmla="*/ 2940654 w 3387838"/>
                  <a:gd name="connsiteY5" fmla="*/ 0 h 6858875"/>
                  <a:gd name="connsiteX6" fmla="*/ 3387838 w 3387838"/>
                  <a:gd name="connsiteY6" fmla="*/ 447185 h 6858875"/>
                  <a:gd name="connsiteX7" fmla="*/ 3387838 w 3387838"/>
                  <a:gd name="connsiteY7" fmla="*/ 6411759 h 6858875"/>
                  <a:gd name="connsiteX8" fmla="*/ 2940654 w 3387838"/>
                  <a:gd name="connsiteY8" fmla="*/ 6858876 h 685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7838" h="6858875">
                    <a:moveTo>
                      <a:pt x="2940654" y="6858876"/>
                    </a:moveTo>
                    <a:lnTo>
                      <a:pt x="447185" y="6858876"/>
                    </a:lnTo>
                    <a:cubicBezTo>
                      <a:pt x="200216" y="6858876"/>
                      <a:pt x="0" y="6658660"/>
                      <a:pt x="0" y="6411691"/>
                    </a:cubicBezTo>
                    <a:lnTo>
                      <a:pt x="0" y="447185"/>
                    </a:lnTo>
                    <a:cubicBezTo>
                      <a:pt x="67" y="200216"/>
                      <a:pt x="200216" y="0"/>
                      <a:pt x="447185" y="0"/>
                    </a:cubicBezTo>
                    <a:lnTo>
                      <a:pt x="2940654" y="0"/>
                    </a:lnTo>
                    <a:cubicBezTo>
                      <a:pt x="3187622" y="0"/>
                      <a:pt x="3387838" y="200216"/>
                      <a:pt x="3387838" y="447185"/>
                    </a:cubicBezTo>
                    <a:lnTo>
                      <a:pt x="3387838" y="6411759"/>
                    </a:lnTo>
                    <a:cubicBezTo>
                      <a:pt x="3387771" y="6658660"/>
                      <a:pt x="3187555" y="6858876"/>
                      <a:pt x="2940654" y="6858876"/>
                    </a:cubicBezTo>
                    <a:close/>
                  </a:path>
                </a:pathLst>
              </a:custGeom>
              <a:solidFill>
                <a:srgbClr val="D0D4D8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Graphic 2">
                <a:extLst>
                  <a:ext uri="{FF2B5EF4-FFF2-40B4-BE49-F238E27FC236}">
                    <a16:creationId xmlns:a16="http://schemas.microsoft.com/office/drawing/2014/main" id="{97AB073D-A3D1-006C-7BCA-5E20E95D8E5B}"/>
                  </a:ext>
                </a:extLst>
              </p:cNvPr>
              <p:cNvSpPr/>
              <p:nvPr/>
            </p:nvSpPr>
            <p:spPr>
              <a:xfrm>
                <a:off x="8791415" y="337581"/>
                <a:ext cx="1530550" cy="3114132"/>
              </a:xfrm>
              <a:custGeom>
                <a:avLst/>
                <a:gdLst>
                  <a:gd name="connsiteX0" fmla="*/ 2858870 w 3305986"/>
                  <a:gd name="connsiteY0" fmla="*/ 6786860 h 6786860"/>
                  <a:gd name="connsiteX1" fmla="*/ 447185 w 3305986"/>
                  <a:gd name="connsiteY1" fmla="*/ 6786860 h 6786860"/>
                  <a:gd name="connsiteX2" fmla="*/ 0 w 3305986"/>
                  <a:gd name="connsiteY2" fmla="*/ 6339676 h 6786860"/>
                  <a:gd name="connsiteX3" fmla="*/ 0 w 3305986"/>
                  <a:gd name="connsiteY3" fmla="*/ 447185 h 6786860"/>
                  <a:gd name="connsiteX4" fmla="*/ 447185 w 3305986"/>
                  <a:gd name="connsiteY4" fmla="*/ 0 h 6786860"/>
                  <a:gd name="connsiteX5" fmla="*/ 2858802 w 3305986"/>
                  <a:gd name="connsiteY5" fmla="*/ 0 h 6786860"/>
                  <a:gd name="connsiteX6" fmla="*/ 3305987 w 3305986"/>
                  <a:gd name="connsiteY6" fmla="*/ 447185 h 6786860"/>
                  <a:gd name="connsiteX7" fmla="*/ 3305987 w 3305986"/>
                  <a:gd name="connsiteY7" fmla="*/ 6339743 h 6786860"/>
                  <a:gd name="connsiteX8" fmla="*/ 2858870 w 3305986"/>
                  <a:gd name="connsiteY8" fmla="*/ 6786860 h 6786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5986" h="6786860">
                    <a:moveTo>
                      <a:pt x="2858870" y="6786860"/>
                    </a:moveTo>
                    <a:lnTo>
                      <a:pt x="447185" y="6786860"/>
                    </a:lnTo>
                    <a:cubicBezTo>
                      <a:pt x="200216" y="6786860"/>
                      <a:pt x="0" y="6586644"/>
                      <a:pt x="0" y="6339676"/>
                    </a:cubicBezTo>
                    <a:lnTo>
                      <a:pt x="0" y="447185"/>
                    </a:lnTo>
                    <a:cubicBezTo>
                      <a:pt x="0" y="200216"/>
                      <a:pt x="200216" y="0"/>
                      <a:pt x="447185" y="0"/>
                    </a:cubicBezTo>
                    <a:lnTo>
                      <a:pt x="2858802" y="0"/>
                    </a:lnTo>
                    <a:cubicBezTo>
                      <a:pt x="3105771" y="0"/>
                      <a:pt x="3305987" y="200216"/>
                      <a:pt x="3305987" y="447185"/>
                    </a:cubicBezTo>
                    <a:lnTo>
                      <a:pt x="3305987" y="6339743"/>
                    </a:lnTo>
                    <a:cubicBezTo>
                      <a:pt x="3305987" y="6586644"/>
                      <a:pt x="3105771" y="6786860"/>
                      <a:pt x="2858870" y="6786860"/>
                    </a:cubicBezTo>
                    <a:close/>
                  </a:path>
                </a:pathLst>
              </a:cu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Graphic 2">
                <a:extLst>
                  <a:ext uri="{FF2B5EF4-FFF2-40B4-BE49-F238E27FC236}">
                    <a16:creationId xmlns:a16="http://schemas.microsoft.com/office/drawing/2014/main" id="{7C2553B8-767C-E0A2-7E61-66597FA01CCD}"/>
                  </a:ext>
                </a:extLst>
              </p:cNvPr>
              <p:cNvSpPr/>
              <p:nvPr/>
            </p:nvSpPr>
            <p:spPr>
              <a:xfrm>
                <a:off x="8828208" y="391212"/>
                <a:ext cx="1456965" cy="3006900"/>
              </a:xfrm>
              <a:custGeom>
                <a:avLst/>
                <a:gdLst>
                  <a:gd name="connsiteX0" fmla="*/ 2682906 w 3006269"/>
                  <a:gd name="connsiteY0" fmla="*/ 0 h 6553162"/>
                  <a:gd name="connsiteX1" fmla="*/ 2383121 w 3006269"/>
                  <a:gd name="connsiteY1" fmla="*/ 0 h 6553162"/>
                  <a:gd name="connsiteX2" fmla="*/ 2355366 w 3006269"/>
                  <a:gd name="connsiteY2" fmla="*/ 27755 h 6553162"/>
                  <a:gd name="connsiteX3" fmla="*/ 2355366 w 3006269"/>
                  <a:gd name="connsiteY3" fmla="*/ 27755 h 6553162"/>
                  <a:gd name="connsiteX4" fmla="*/ 2140599 w 3006269"/>
                  <a:gd name="connsiteY4" fmla="*/ 242523 h 6553162"/>
                  <a:gd name="connsiteX5" fmla="*/ 852197 w 3006269"/>
                  <a:gd name="connsiteY5" fmla="*/ 242523 h 6553162"/>
                  <a:gd name="connsiteX6" fmla="*/ 637430 w 3006269"/>
                  <a:gd name="connsiteY6" fmla="*/ 27755 h 6553162"/>
                  <a:gd name="connsiteX7" fmla="*/ 637430 w 3006269"/>
                  <a:gd name="connsiteY7" fmla="*/ 27755 h 6553162"/>
                  <a:gd name="connsiteX8" fmla="*/ 609675 w 3006269"/>
                  <a:gd name="connsiteY8" fmla="*/ 0 h 6553162"/>
                  <a:gd name="connsiteX9" fmla="*/ 323363 w 3006269"/>
                  <a:gd name="connsiteY9" fmla="*/ 0 h 6553162"/>
                  <a:gd name="connsiteX10" fmla="*/ 0 w 3006269"/>
                  <a:gd name="connsiteY10" fmla="*/ 323363 h 6553162"/>
                  <a:gd name="connsiteX11" fmla="*/ 0 w 3006269"/>
                  <a:gd name="connsiteY11" fmla="*/ 6229799 h 6553162"/>
                  <a:gd name="connsiteX12" fmla="*/ 323363 w 3006269"/>
                  <a:gd name="connsiteY12" fmla="*/ 6553163 h 6553162"/>
                  <a:gd name="connsiteX13" fmla="*/ 2682906 w 3006269"/>
                  <a:gd name="connsiteY13" fmla="*/ 6553163 h 6553162"/>
                  <a:gd name="connsiteX14" fmla="*/ 3006269 w 3006269"/>
                  <a:gd name="connsiteY14" fmla="*/ 6229799 h 6553162"/>
                  <a:gd name="connsiteX15" fmla="*/ 3006269 w 3006269"/>
                  <a:gd name="connsiteY15" fmla="*/ 323363 h 6553162"/>
                  <a:gd name="connsiteX16" fmla="*/ 2682906 w 3006269"/>
                  <a:gd name="connsiteY16" fmla="*/ 0 h 6553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06269" h="6553162">
                    <a:moveTo>
                      <a:pt x="2682906" y="0"/>
                    </a:moveTo>
                    <a:lnTo>
                      <a:pt x="2383121" y="0"/>
                    </a:lnTo>
                    <a:cubicBezTo>
                      <a:pt x="2367761" y="0"/>
                      <a:pt x="2355366" y="12463"/>
                      <a:pt x="2355366" y="27755"/>
                    </a:cubicBezTo>
                    <a:lnTo>
                      <a:pt x="2355366" y="27755"/>
                    </a:lnTo>
                    <a:cubicBezTo>
                      <a:pt x="2355366" y="146322"/>
                      <a:pt x="2259233" y="242523"/>
                      <a:pt x="2140599" y="242523"/>
                    </a:cubicBezTo>
                    <a:lnTo>
                      <a:pt x="852197" y="242523"/>
                    </a:lnTo>
                    <a:cubicBezTo>
                      <a:pt x="733631" y="242523"/>
                      <a:pt x="637430" y="146389"/>
                      <a:pt x="637430" y="27755"/>
                    </a:cubicBezTo>
                    <a:lnTo>
                      <a:pt x="637430" y="27755"/>
                    </a:lnTo>
                    <a:cubicBezTo>
                      <a:pt x="637430" y="12396"/>
                      <a:pt x="624967" y="0"/>
                      <a:pt x="609675" y="0"/>
                    </a:cubicBezTo>
                    <a:lnTo>
                      <a:pt x="323363" y="0"/>
                    </a:lnTo>
                    <a:cubicBezTo>
                      <a:pt x="144772" y="0"/>
                      <a:pt x="0" y="144773"/>
                      <a:pt x="0" y="323363"/>
                    </a:cubicBezTo>
                    <a:lnTo>
                      <a:pt x="0" y="6229799"/>
                    </a:lnTo>
                    <a:cubicBezTo>
                      <a:pt x="0" y="6408390"/>
                      <a:pt x="144772" y="6553163"/>
                      <a:pt x="323363" y="6553163"/>
                    </a:cubicBezTo>
                    <a:lnTo>
                      <a:pt x="2682906" y="6553163"/>
                    </a:lnTo>
                    <a:cubicBezTo>
                      <a:pt x="2861497" y="6553163"/>
                      <a:pt x="3006269" y="6408390"/>
                      <a:pt x="3006269" y="6229799"/>
                    </a:cubicBezTo>
                    <a:lnTo>
                      <a:pt x="3006269" y="323363"/>
                    </a:lnTo>
                    <a:cubicBezTo>
                      <a:pt x="3006269" y="144773"/>
                      <a:pt x="2861497" y="0"/>
                      <a:pt x="268290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Graphic 2">
                <a:extLst>
                  <a:ext uri="{FF2B5EF4-FFF2-40B4-BE49-F238E27FC236}">
                    <a16:creationId xmlns:a16="http://schemas.microsoft.com/office/drawing/2014/main" id="{DAF80D84-2EDD-974B-514B-BC333BA4B978}"/>
                  </a:ext>
                </a:extLst>
              </p:cNvPr>
              <p:cNvSpPr/>
              <p:nvPr/>
            </p:nvSpPr>
            <p:spPr>
              <a:xfrm>
                <a:off x="8768181" y="768762"/>
                <a:ext cx="11004" cy="107231"/>
              </a:xfrm>
              <a:custGeom>
                <a:avLst/>
                <a:gdLst>
                  <a:gd name="connsiteX0" fmla="*/ 15158 w 23982"/>
                  <a:gd name="connsiteY0" fmla="*/ 233697 h 233697"/>
                  <a:gd name="connsiteX1" fmla="*/ 0 w 23982"/>
                  <a:gd name="connsiteY1" fmla="*/ 233697 h 233697"/>
                  <a:gd name="connsiteX2" fmla="*/ 0 w 23982"/>
                  <a:gd name="connsiteY2" fmla="*/ 0 h 233697"/>
                  <a:gd name="connsiteX3" fmla="*/ 15158 w 23982"/>
                  <a:gd name="connsiteY3" fmla="*/ 0 h 233697"/>
                  <a:gd name="connsiteX4" fmla="*/ 23983 w 23982"/>
                  <a:gd name="connsiteY4" fmla="*/ 8825 h 233697"/>
                  <a:gd name="connsiteX5" fmla="*/ 23983 w 23982"/>
                  <a:gd name="connsiteY5" fmla="*/ 224805 h 233697"/>
                  <a:gd name="connsiteX6" fmla="*/ 15158 w 23982"/>
                  <a:gd name="connsiteY6" fmla="*/ 233697 h 23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82" h="233697">
                    <a:moveTo>
                      <a:pt x="15158" y="233697"/>
                    </a:moveTo>
                    <a:lnTo>
                      <a:pt x="0" y="233697"/>
                    </a:lnTo>
                    <a:lnTo>
                      <a:pt x="0" y="0"/>
                    </a:lnTo>
                    <a:lnTo>
                      <a:pt x="15158" y="0"/>
                    </a:lnTo>
                    <a:cubicBezTo>
                      <a:pt x="20008" y="0"/>
                      <a:pt x="23983" y="3975"/>
                      <a:pt x="23983" y="8825"/>
                    </a:cubicBezTo>
                    <a:lnTo>
                      <a:pt x="23983" y="224805"/>
                    </a:lnTo>
                    <a:cubicBezTo>
                      <a:pt x="23983" y="229723"/>
                      <a:pt x="20008" y="233697"/>
                      <a:pt x="15158" y="233697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Graphic 2">
                <a:extLst>
                  <a:ext uri="{FF2B5EF4-FFF2-40B4-BE49-F238E27FC236}">
                    <a16:creationId xmlns:a16="http://schemas.microsoft.com/office/drawing/2014/main" id="{E5F0F1D7-0F33-6C94-BCBB-251A2E8AFB42}"/>
                  </a:ext>
                </a:extLst>
              </p:cNvPr>
              <p:cNvSpPr/>
              <p:nvPr/>
            </p:nvSpPr>
            <p:spPr>
              <a:xfrm>
                <a:off x="8768181" y="998836"/>
                <a:ext cx="15362" cy="213875"/>
              </a:xfrm>
              <a:custGeom>
                <a:avLst/>
                <a:gdLst>
                  <a:gd name="connsiteX0" fmla="*/ 24656 w 33481"/>
                  <a:gd name="connsiteY0" fmla="*/ 466115 h 466115"/>
                  <a:gd name="connsiteX1" fmla="*/ 10105 w 33481"/>
                  <a:gd name="connsiteY1" fmla="*/ 466115 h 466115"/>
                  <a:gd name="connsiteX2" fmla="*/ 0 w 33481"/>
                  <a:gd name="connsiteY2" fmla="*/ 456010 h 466115"/>
                  <a:gd name="connsiteX3" fmla="*/ 0 w 33481"/>
                  <a:gd name="connsiteY3" fmla="*/ 10105 h 466115"/>
                  <a:gd name="connsiteX4" fmla="*/ 10105 w 33481"/>
                  <a:gd name="connsiteY4" fmla="*/ 0 h 466115"/>
                  <a:gd name="connsiteX5" fmla="*/ 24656 w 33481"/>
                  <a:gd name="connsiteY5" fmla="*/ 0 h 466115"/>
                  <a:gd name="connsiteX6" fmla="*/ 33482 w 33481"/>
                  <a:gd name="connsiteY6" fmla="*/ 8825 h 466115"/>
                  <a:gd name="connsiteX7" fmla="*/ 33482 w 33481"/>
                  <a:gd name="connsiteY7" fmla="*/ 457223 h 466115"/>
                  <a:gd name="connsiteX8" fmla="*/ 24656 w 33481"/>
                  <a:gd name="connsiteY8" fmla="*/ 466115 h 46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466115">
                    <a:moveTo>
                      <a:pt x="24656" y="466115"/>
                    </a:moveTo>
                    <a:lnTo>
                      <a:pt x="10105" y="466115"/>
                    </a:lnTo>
                    <a:cubicBezTo>
                      <a:pt x="4514" y="466115"/>
                      <a:pt x="0" y="461601"/>
                      <a:pt x="0" y="456010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457223"/>
                    </a:lnTo>
                    <a:cubicBezTo>
                      <a:pt x="33482" y="462140"/>
                      <a:pt x="29507" y="466115"/>
                      <a:pt x="24656" y="466115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Graphic 2">
                <a:extLst>
                  <a:ext uri="{FF2B5EF4-FFF2-40B4-BE49-F238E27FC236}">
                    <a16:creationId xmlns:a16="http://schemas.microsoft.com/office/drawing/2014/main" id="{12715897-5626-FB4D-BF9C-1B5AD866AC31}"/>
                  </a:ext>
                </a:extLst>
              </p:cNvPr>
              <p:cNvSpPr/>
              <p:nvPr/>
            </p:nvSpPr>
            <p:spPr>
              <a:xfrm>
                <a:off x="8768212" y="1014199"/>
                <a:ext cx="8686" cy="179100"/>
              </a:xfrm>
              <a:custGeom>
                <a:avLst/>
                <a:gdLst>
                  <a:gd name="connsiteX0" fmla="*/ 17650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650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650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24" y="390327"/>
                      <a:pt x="17650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Graphic 2">
                <a:extLst>
                  <a:ext uri="{FF2B5EF4-FFF2-40B4-BE49-F238E27FC236}">
                    <a16:creationId xmlns:a16="http://schemas.microsoft.com/office/drawing/2014/main" id="{9F139A91-48C7-5FA6-9A44-47531E60C452}"/>
                  </a:ext>
                </a:extLst>
              </p:cNvPr>
              <p:cNvSpPr/>
              <p:nvPr/>
            </p:nvSpPr>
            <p:spPr>
              <a:xfrm>
                <a:off x="8767903" y="1284426"/>
                <a:ext cx="15362" cy="213875"/>
              </a:xfrm>
              <a:custGeom>
                <a:avLst/>
                <a:gdLst>
                  <a:gd name="connsiteX0" fmla="*/ 24656 w 33481"/>
                  <a:gd name="connsiteY0" fmla="*/ 466115 h 466114"/>
                  <a:gd name="connsiteX1" fmla="*/ 10105 w 33481"/>
                  <a:gd name="connsiteY1" fmla="*/ 466115 h 466114"/>
                  <a:gd name="connsiteX2" fmla="*/ 0 w 33481"/>
                  <a:gd name="connsiteY2" fmla="*/ 456010 h 466114"/>
                  <a:gd name="connsiteX3" fmla="*/ 0 w 33481"/>
                  <a:gd name="connsiteY3" fmla="*/ 10105 h 466114"/>
                  <a:gd name="connsiteX4" fmla="*/ 10105 w 33481"/>
                  <a:gd name="connsiteY4" fmla="*/ 0 h 466114"/>
                  <a:gd name="connsiteX5" fmla="*/ 24656 w 33481"/>
                  <a:gd name="connsiteY5" fmla="*/ 0 h 466114"/>
                  <a:gd name="connsiteX6" fmla="*/ 33482 w 33481"/>
                  <a:gd name="connsiteY6" fmla="*/ 8825 h 466114"/>
                  <a:gd name="connsiteX7" fmla="*/ 33482 w 33481"/>
                  <a:gd name="connsiteY7" fmla="*/ 457222 h 466114"/>
                  <a:gd name="connsiteX8" fmla="*/ 24656 w 33481"/>
                  <a:gd name="connsiteY8" fmla="*/ 466115 h 46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466114">
                    <a:moveTo>
                      <a:pt x="24656" y="466115"/>
                    </a:moveTo>
                    <a:lnTo>
                      <a:pt x="10105" y="466115"/>
                    </a:lnTo>
                    <a:cubicBezTo>
                      <a:pt x="4514" y="466115"/>
                      <a:pt x="0" y="461601"/>
                      <a:pt x="0" y="456010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457222"/>
                    </a:lnTo>
                    <a:cubicBezTo>
                      <a:pt x="33482" y="462208"/>
                      <a:pt x="29507" y="466115"/>
                      <a:pt x="24656" y="466115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Graphic 2">
                <a:extLst>
                  <a:ext uri="{FF2B5EF4-FFF2-40B4-BE49-F238E27FC236}">
                    <a16:creationId xmlns:a16="http://schemas.microsoft.com/office/drawing/2014/main" id="{F9466CC6-4910-6AC8-C63D-9E181EDEAE70}"/>
                  </a:ext>
                </a:extLst>
              </p:cNvPr>
              <p:cNvSpPr/>
              <p:nvPr/>
            </p:nvSpPr>
            <p:spPr>
              <a:xfrm>
                <a:off x="8767903" y="1299789"/>
                <a:ext cx="8686" cy="179100"/>
              </a:xfrm>
              <a:custGeom>
                <a:avLst/>
                <a:gdLst>
                  <a:gd name="connsiteX0" fmla="*/ 17718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718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718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91" y="390327"/>
                      <a:pt x="17718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Graphic 2">
                <a:extLst>
                  <a:ext uri="{FF2B5EF4-FFF2-40B4-BE49-F238E27FC236}">
                    <a16:creationId xmlns:a16="http://schemas.microsoft.com/office/drawing/2014/main" id="{93F4CF15-3BC4-2BF4-1999-548A5B476AC0}"/>
                  </a:ext>
                </a:extLst>
              </p:cNvPr>
              <p:cNvSpPr/>
              <p:nvPr/>
            </p:nvSpPr>
            <p:spPr>
              <a:xfrm>
                <a:off x="10329421" y="1070581"/>
                <a:ext cx="15362" cy="346145"/>
              </a:xfrm>
              <a:custGeom>
                <a:avLst/>
                <a:gdLst>
                  <a:gd name="connsiteX0" fmla="*/ 24656 w 33481"/>
                  <a:gd name="connsiteY0" fmla="*/ 754380 h 754380"/>
                  <a:gd name="connsiteX1" fmla="*/ 10105 w 33481"/>
                  <a:gd name="connsiteY1" fmla="*/ 754380 h 754380"/>
                  <a:gd name="connsiteX2" fmla="*/ 0 w 33481"/>
                  <a:gd name="connsiteY2" fmla="*/ 744275 h 754380"/>
                  <a:gd name="connsiteX3" fmla="*/ 0 w 33481"/>
                  <a:gd name="connsiteY3" fmla="*/ 10105 h 754380"/>
                  <a:gd name="connsiteX4" fmla="*/ 10105 w 33481"/>
                  <a:gd name="connsiteY4" fmla="*/ 0 h 754380"/>
                  <a:gd name="connsiteX5" fmla="*/ 24656 w 33481"/>
                  <a:gd name="connsiteY5" fmla="*/ 0 h 754380"/>
                  <a:gd name="connsiteX6" fmla="*/ 33482 w 33481"/>
                  <a:gd name="connsiteY6" fmla="*/ 8825 h 754380"/>
                  <a:gd name="connsiteX7" fmla="*/ 33482 w 33481"/>
                  <a:gd name="connsiteY7" fmla="*/ 745555 h 754380"/>
                  <a:gd name="connsiteX8" fmla="*/ 24656 w 33481"/>
                  <a:gd name="connsiteY8" fmla="*/ 754380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754380">
                    <a:moveTo>
                      <a:pt x="24656" y="754380"/>
                    </a:moveTo>
                    <a:lnTo>
                      <a:pt x="10105" y="754380"/>
                    </a:lnTo>
                    <a:cubicBezTo>
                      <a:pt x="4514" y="754380"/>
                      <a:pt x="0" y="749866"/>
                      <a:pt x="0" y="744275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745555"/>
                    </a:lnTo>
                    <a:cubicBezTo>
                      <a:pt x="33482" y="750405"/>
                      <a:pt x="29507" y="754380"/>
                      <a:pt x="24656" y="754380"/>
                    </a:cubicBezTo>
                    <a:close/>
                  </a:path>
                </a:pathLst>
              </a:custGeom>
              <a:solidFill>
                <a:srgbClr val="8A9096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en-US"/>
              </a:p>
            </p:txBody>
          </p:sp>
          <p:sp>
            <p:nvSpPr>
              <p:cNvPr id="32" name="Graphic 2">
                <a:extLst>
                  <a:ext uri="{FF2B5EF4-FFF2-40B4-BE49-F238E27FC236}">
                    <a16:creationId xmlns:a16="http://schemas.microsoft.com/office/drawing/2014/main" id="{9057E40E-61B7-4AB3-AA1E-C7A23D0503C5}"/>
                  </a:ext>
                </a:extLst>
              </p:cNvPr>
              <p:cNvSpPr/>
              <p:nvPr/>
            </p:nvSpPr>
            <p:spPr>
              <a:xfrm>
                <a:off x="10336097" y="1095464"/>
                <a:ext cx="8686" cy="289856"/>
              </a:xfrm>
              <a:custGeom>
                <a:avLst/>
                <a:gdLst>
                  <a:gd name="connsiteX0" fmla="*/ 17650 w 18930"/>
                  <a:gd name="connsiteY0" fmla="*/ 631704 h 631704"/>
                  <a:gd name="connsiteX1" fmla="*/ 1886 w 18930"/>
                  <a:gd name="connsiteY1" fmla="*/ 631704 h 631704"/>
                  <a:gd name="connsiteX2" fmla="*/ 0 w 18930"/>
                  <a:gd name="connsiteY2" fmla="*/ 629818 h 631704"/>
                  <a:gd name="connsiteX3" fmla="*/ 0 w 18930"/>
                  <a:gd name="connsiteY3" fmla="*/ 1886 h 631704"/>
                  <a:gd name="connsiteX4" fmla="*/ 1886 w 18930"/>
                  <a:gd name="connsiteY4" fmla="*/ 0 h 631704"/>
                  <a:gd name="connsiteX5" fmla="*/ 17650 w 18930"/>
                  <a:gd name="connsiteY5" fmla="*/ 0 h 631704"/>
                  <a:gd name="connsiteX6" fmla="*/ 18930 w 18930"/>
                  <a:gd name="connsiteY6" fmla="*/ 1280 h 631704"/>
                  <a:gd name="connsiteX7" fmla="*/ 18930 w 18930"/>
                  <a:gd name="connsiteY7" fmla="*/ 630491 h 631704"/>
                  <a:gd name="connsiteX8" fmla="*/ 17650 w 18930"/>
                  <a:gd name="connsiteY8" fmla="*/ 631704 h 631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631704">
                    <a:moveTo>
                      <a:pt x="17650" y="631704"/>
                    </a:moveTo>
                    <a:lnTo>
                      <a:pt x="1886" y="631704"/>
                    </a:lnTo>
                    <a:cubicBezTo>
                      <a:pt x="808" y="631704"/>
                      <a:pt x="0" y="630828"/>
                      <a:pt x="0" y="629818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630491"/>
                    </a:lnTo>
                    <a:cubicBezTo>
                      <a:pt x="18863" y="631098"/>
                      <a:pt x="18324" y="631704"/>
                      <a:pt x="17650" y="631704"/>
                    </a:cubicBezTo>
                    <a:close/>
                  </a:path>
                </a:pathLst>
              </a:custGeom>
              <a:solidFill>
                <a:srgbClr val="4A4C4D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en-US"/>
              </a:p>
            </p:txBody>
          </p:sp>
          <p:sp>
            <p:nvSpPr>
              <p:cNvPr id="33" name="Graphic 2">
                <a:extLst>
                  <a:ext uri="{FF2B5EF4-FFF2-40B4-BE49-F238E27FC236}">
                    <a16:creationId xmlns:a16="http://schemas.microsoft.com/office/drawing/2014/main" id="{14BA026F-188D-EC3F-F4F4-BD40101A7A70}"/>
                  </a:ext>
                </a:extLst>
              </p:cNvPr>
              <p:cNvSpPr/>
              <p:nvPr/>
            </p:nvSpPr>
            <p:spPr>
              <a:xfrm>
                <a:off x="10332357" y="1794710"/>
                <a:ext cx="12426" cy="237214"/>
              </a:xfrm>
              <a:custGeom>
                <a:avLst/>
                <a:gdLst>
                  <a:gd name="connsiteX0" fmla="*/ 18257 w 27081"/>
                  <a:gd name="connsiteY0" fmla="*/ 516977 h 516977"/>
                  <a:gd name="connsiteX1" fmla="*/ 10105 w 27081"/>
                  <a:gd name="connsiteY1" fmla="*/ 516977 h 516977"/>
                  <a:gd name="connsiteX2" fmla="*/ 0 w 27081"/>
                  <a:gd name="connsiteY2" fmla="*/ 506872 h 516977"/>
                  <a:gd name="connsiteX3" fmla="*/ 0 w 27081"/>
                  <a:gd name="connsiteY3" fmla="*/ 10105 h 516977"/>
                  <a:gd name="connsiteX4" fmla="*/ 10105 w 27081"/>
                  <a:gd name="connsiteY4" fmla="*/ 0 h 516977"/>
                  <a:gd name="connsiteX5" fmla="*/ 18257 w 27081"/>
                  <a:gd name="connsiteY5" fmla="*/ 0 h 516977"/>
                  <a:gd name="connsiteX6" fmla="*/ 27082 w 27081"/>
                  <a:gd name="connsiteY6" fmla="*/ 8825 h 516977"/>
                  <a:gd name="connsiteX7" fmla="*/ 27082 w 27081"/>
                  <a:gd name="connsiteY7" fmla="*/ 508152 h 516977"/>
                  <a:gd name="connsiteX8" fmla="*/ 18257 w 27081"/>
                  <a:gd name="connsiteY8" fmla="*/ 516977 h 51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81" h="516977">
                    <a:moveTo>
                      <a:pt x="18257" y="516977"/>
                    </a:moveTo>
                    <a:lnTo>
                      <a:pt x="10105" y="516977"/>
                    </a:lnTo>
                    <a:cubicBezTo>
                      <a:pt x="4514" y="516977"/>
                      <a:pt x="0" y="512464"/>
                      <a:pt x="0" y="506872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18257" y="0"/>
                    </a:lnTo>
                    <a:cubicBezTo>
                      <a:pt x="23107" y="0"/>
                      <a:pt x="27082" y="3975"/>
                      <a:pt x="27082" y="8825"/>
                    </a:cubicBezTo>
                    <a:lnTo>
                      <a:pt x="27082" y="508152"/>
                    </a:lnTo>
                    <a:cubicBezTo>
                      <a:pt x="27082" y="513003"/>
                      <a:pt x="23107" y="516977"/>
                      <a:pt x="18257" y="516977"/>
                    </a:cubicBezTo>
                    <a:close/>
                  </a:path>
                </a:pathLst>
              </a:custGeom>
              <a:solidFill>
                <a:srgbClr val="8A9096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Graphic 2">
                <a:extLst>
                  <a:ext uri="{FF2B5EF4-FFF2-40B4-BE49-F238E27FC236}">
                    <a16:creationId xmlns:a16="http://schemas.microsoft.com/office/drawing/2014/main" id="{87D8E0C8-1B22-1CB8-0BB6-0A4C323243B3}"/>
                  </a:ext>
                </a:extLst>
              </p:cNvPr>
              <p:cNvSpPr/>
              <p:nvPr/>
            </p:nvSpPr>
            <p:spPr>
              <a:xfrm>
                <a:off x="10337736" y="1811742"/>
                <a:ext cx="7047" cy="198636"/>
              </a:xfrm>
              <a:custGeom>
                <a:avLst/>
                <a:gdLst>
                  <a:gd name="connsiteX0" fmla="*/ 14080 w 15359"/>
                  <a:gd name="connsiteY0" fmla="*/ 432903 h 432902"/>
                  <a:gd name="connsiteX1" fmla="*/ 1886 w 15359"/>
                  <a:gd name="connsiteY1" fmla="*/ 432903 h 432902"/>
                  <a:gd name="connsiteX2" fmla="*/ 0 w 15359"/>
                  <a:gd name="connsiteY2" fmla="*/ 431016 h 432902"/>
                  <a:gd name="connsiteX3" fmla="*/ 0 w 15359"/>
                  <a:gd name="connsiteY3" fmla="*/ 1886 h 432902"/>
                  <a:gd name="connsiteX4" fmla="*/ 1886 w 15359"/>
                  <a:gd name="connsiteY4" fmla="*/ 0 h 432902"/>
                  <a:gd name="connsiteX5" fmla="*/ 14080 w 15359"/>
                  <a:gd name="connsiteY5" fmla="*/ 0 h 432902"/>
                  <a:gd name="connsiteX6" fmla="*/ 15360 w 15359"/>
                  <a:gd name="connsiteY6" fmla="*/ 1280 h 432902"/>
                  <a:gd name="connsiteX7" fmla="*/ 15360 w 15359"/>
                  <a:gd name="connsiteY7" fmla="*/ 431690 h 432902"/>
                  <a:gd name="connsiteX8" fmla="*/ 14080 w 15359"/>
                  <a:gd name="connsiteY8" fmla="*/ 432903 h 4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" h="432902">
                    <a:moveTo>
                      <a:pt x="14080" y="432903"/>
                    </a:moveTo>
                    <a:lnTo>
                      <a:pt x="1886" y="432903"/>
                    </a:lnTo>
                    <a:cubicBezTo>
                      <a:pt x="808" y="432903"/>
                      <a:pt x="0" y="432027"/>
                      <a:pt x="0" y="431016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4080" y="0"/>
                    </a:lnTo>
                    <a:cubicBezTo>
                      <a:pt x="14753" y="0"/>
                      <a:pt x="15360" y="539"/>
                      <a:pt x="15360" y="1280"/>
                    </a:cubicBezTo>
                    <a:lnTo>
                      <a:pt x="15360" y="431690"/>
                    </a:lnTo>
                    <a:cubicBezTo>
                      <a:pt x="15360" y="432364"/>
                      <a:pt x="14821" y="432903"/>
                      <a:pt x="14080" y="432903"/>
                    </a:cubicBezTo>
                    <a:close/>
                  </a:path>
                </a:pathLst>
              </a:custGeom>
              <a:solidFill>
                <a:srgbClr val="4A4C4D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C82A30E-B77A-00AB-7D58-46B1871DDE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14828" y="385879"/>
                <a:ext cx="73152" cy="7315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F443880-704B-6317-5634-11D9C45B38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19400" y="390451"/>
                <a:ext cx="64008" cy="64008"/>
              </a:xfrm>
              <a:prstGeom prst="ellipse">
                <a:avLst/>
              </a:pr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7BE10D-5C87-9634-1A79-3BA350A7A4AF}"/>
                  </a:ext>
                </a:extLst>
              </p:cNvPr>
              <p:cNvSpPr/>
              <p:nvPr/>
            </p:nvSpPr>
            <p:spPr>
              <a:xfrm>
                <a:off x="9835585" y="406636"/>
                <a:ext cx="31638" cy="3163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0B2C9E-DE1F-BB8F-B776-94F14E6F78EF}"/>
                  </a:ext>
                </a:extLst>
              </p:cNvPr>
              <p:cNvSpPr/>
              <p:nvPr/>
            </p:nvSpPr>
            <p:spPr>
              <a:xfrm>
                <a:off x="9843013" y="414064"/>
                <a:ext cx="16783" cy="16783"/>
              </a:xfrm>
              <a:prstGeom prst="ellipse">
                <a:avLst/>
              </a:prstGeom>
              <a:solidFill>
                <a:srgbClr val="081422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Graphic 2">
                <a:extLst>
                  <a:ext uri="{FF2B5EF4-FFF2-40B4-BE49-F238E27FC236}">
                    <a16:creationId xmlns:a16="http://schemas.microsoft.com/office/drawing/2014/main" id="{CA4D0379-178F-6865-0A56-9B3619711199}"/>
                  </a:ext>
                </a:extLst>
              </p:cNvPr>
              <p:cNvSpPr/>
              <p:nvPr userDrawn="1"/>
            </p:nvSpPr>
            <p:spPr>
              <a:xfrm flipH="1">
                <a:off x="8769273" y="781546"/>
                <a:ext cx="5842" cy="81663"/>
              </a:xfrm>
              <a:custGeom>
                <a:avLst/>
                <a:gdLst>
                  <a:gd name="connsiteX0" fmla="*/ 17650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650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650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24" y="390327"/>
                      <a:pt x="17650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1000272-182C-FADF-747D-A7AF01BD6AF5}"/>
                </a:ext>
              </a:extLst>
            </p:cNvPr>
            <p:cNvGrpSpPr/>
            <p:nvPr/>
          </p:nvGrpSpPr>
          <p:grpSpPr>
            <a:xfrm>
              <a:off x="7634131" y="4189207"/>
              <a:ext cx="2509359" cy="2548098"/>
              <a:chOff x="2722715" y="3919006"/>
              <a:chExt cx="2894312" cy="2938994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9443FA-31FA-FFE1-70B6-CA8325655580}"/>
                  </a:ext>
                </a:extLst>
              </p:cNvPr>
              <p:cNvSpPr/>
              <p:nvPr/>
            </p:nvSpPr>
            <p:spPr>
              <a:xfrm>
                <a:off x="2722715" y="4413841"/>
                <a:ext cx="675640" cy="1302987"/>
              </a:xfrm>
              <a:custGeom>
                <a:avLst/>
                <a:gdLst>
                  <a:gd name="connsiteX0" fmla="*/ 659259 w 675640"/>
                  <a:gd name="connsiteY0" fmla="*/ 1016091 h 1302987"/>
                  <a:gd name="connsiteX1" fmla="*/ 673178 w 675640"/>
                  <a:gd name="connsiteY1" fmla="*/ 1079059 h 1302987"/>
                  <a:gd name="connsiteX2" fmla="*/ 665710 w 675640"/>
                  <a:gd name="connsiteY2" fmla="*/ 1212769 h 1302987"/>
                  <a:gd name="connsiteX3" fmla="*/ 589000 w 675640"/>
                  <a:gd name="connsiteY3" fmla="*/ 1294825 h 1302987"/>
                  <a:gd name="connsiteX4" fmla="*/ 473406 w 675640"/>
                  <a:gd name="connsiteY4" fmla="*/ 1285060 h 1302987"/>
                  <a:gd name="connsiteX5" fmla="*/ 432356 w 675640"/>
                  <a:gd name="connsiteY5" fmla="*/ 1235968 h 1302987"/>
                  <a:gd name="connsiteX6" fmla="*/ 400364 w 675640"/>
                  <a:gd name="connsiteY6" fmla="*/ 1048879 h 1302987"/>
                  <a:gd name="connsiteX7" fmla="*/ 400055 w 675640"/>
                  <a:gd name="connsiteY7" fmla="*/ 1032750 h 1302987"/>
                  <a:gd name="connsiteX8" fmla="*/ 659259 w 675640"/>
                  <a:gd name="connsiteY8" fmla="*/ 1016091 h 1302987"/>
                  <a:gd name="connsiteX9" fmla="*/ 206078 w 675640"/>
                  <a:gd name="connsiteY9" fmla="*/ 455522 h 1302987"/>
                  <a:gd name="connsiteX10" fmla="*/ 216507 w 675640"/>
                  <a:gd name="connsiteY10" fmla="*/ 542969 h 1302987"/>
                  <a:gd name="connsiteX11" fmla="*/ 216998 w 675640"/>
                  <a:gd name="connsiteY11" fmla="*/ 541680 h 1302987"/>
                  <a:gd name="connsiteX12" fmla="*/ 241817 w 675640"/>
                  <a:gd name="connsiteY12" fmla="*/ 875011 h 1302987"/>
                  <a:gd name="connsiteX13" fmla="*/ 210626 w 675640"/>
                  <a:gd name="connsiteY13" fmla="*/ 875626 h 1302987"/>
                  <a:gd name="connsiteX14" fmla="*/ 130871 w 675640"/>
                  <a:gd name="connsiteY14" fmla="*/ 797401 h 1302987"/>
                  <a:gd name="connsiteX15" fmla="*/ 128529 w 675640"/>
                  <a:gd name="connsiteY15" fmla="*/ 694444 h 1302987"/>
                  <a:gd name="connsiteX16" fmla="*/ 153407 w 675640"/>
                  <a:gd name="connsiteY16" fmla="*/ 597055 h 1302987"/>
                  <a:gd name="connsiteX17" fmla="*/ 191275 w 675640"/>
                  <a:gd name="connsiteY17" fmla="*/ 486763 h 1302987"/>
                  <a:gd name="connsiteX18" fmla="*/ 206078 w 675640"/>
                  <a:gd name="connsiteY18" fmla="*/ 455522 h 1302987"/>
                  <a:gd name="connsiteX19" fmla="*/ 174720 w 675640"/>
                  <a:gd name="connsiteY19" fmla="*/ 0 h 1302987"/>
                  <a:gd name="connsiteX20" fmla="*/ 193518 w 675640"/>
                  <a:gd name="connsiteY20" fmla="*/ 252468 h 1302987"/>
                  <a:gd name="connsiteX21" fmla="*/ 193099 w 675640"/>
                  <a:gd name="connsiteY21" fmla="*/ 256175 h 1302987"/>
                  <a:gd name="connsiteX22" fmla="*/ 195396 w 675640"/>
                  <a:gd name="connsiteY22" fmla="*/ 292099 h 1302987"/>
                  <a:gd name="connsiteX23" fmla="*/ 167426 w 675640"/>
                  <a:gd name="connsiteY23" fmla="*/ 335845 h 1302987"/>
                  <a:gd name="connsiteX24" fmla="*/ 99201 w 675640"/>
                  <a:gd name="connsiteY24" fmla="*/ 346759 h 1302987"/>
                  <a:gd name="connsiteX25" fmla="*/ 0 w 675640"/>
                  <a:gd name="connsiteY25" fmla="*/ 249414 h 1302987"/>
                  <a:gd name="connsiteX26" fmla="*/ 58504 w 675640"/>
                  <a:gd name="connsiteY26" fmla="*/ 118090 h 1302987"/>
                  <a:gd name="connsiteX27" fmla="*/ 157705 w 675640"/>
                  <a:gd name="connsiteY27" fmla="*/ 5809 h 130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75640" h="1302987">
                    <a:moveTo>
                      <a:pt x="659259" y="1016091"/>
                    </a:moveTo>
                    <a:cubicBezTo>
                      <a:pt x="676801" y="1034075"/>
                      <a:pt x="671498" y="1058158"/>
                      <a:pt x="673178" y="1079059"/>
                    </a:cubicBezTo>
                    <a:cubicBezTo>
                      <a:pt x="676801" y="1123644"/>
                      <a:pt x="677950" y="1169201"/>
                      <a:pt x="665710" y="1212769"/>
                    </a:cubicBezTo>
                    <a:cubicBezTo>
                      <a:pt x="654618" y="1252228"/>
                      <a:pt x="630669" y="1280995"/>
                      <a:pt x="589000" y="1294825"/>
                    </a:cubicBezTo>
                    <a:cubicBezTo>
                      <a:pt x="548083" y="1308390"/>
                      <a:pt x="508977" y="1304988"/>
                      <a:pt x="473406" y="1285060"/>
                    </a:cubicBezTo>
                    <a:cubicBezTo>
                      <a:pt x="455908" y="1275250"/>
                      <a:pt x="442033" y="1256117"/>
                      <a:pt x="432356" y="1235968"/>
                    </a:cubicBezTo>
                    <a:cubicBezTo>
                      <a:pt x="403811" y="1176536"/>
                      <a:pt x="396741" y="1113701"/>
                      <a:pt x="400364" y="1048879"/>
                    </a:cubicBezTo>
                    <a:cubicBezTo>
                      <a:pt x="400629" y="1043487"/>
                      <a:pt x="400143" y="1038096"/>
                      <a:pt x="400055" y="1032750"/>
                    </a:cubicBezTo>
                    <a:cubicBezTo>
                      <a:pt x="486354" y="1025945"/>
                      <a:pt x="572607" y="1017727"/>
                      <a:pt x="659259" y="1016091"/>
                    </a:cubicBezTo>
                    <a:close/>
                    <a:moveTo>
                      <a:pt x="206078" y="455522"/>
                    </a:moveTo>
                    <a:cubicBezTo>
                      <a:pt x="213988" y="484464"/>
                      <a:pt x="209393" y="514557"/>
                      <a:pt x="216507" y="542969"/>
                    </a:cubicBezTo>
                    <a:lnTo>
                      <a:pt x="216998" y="541680"/>
                    </a:lnTo>
                    <a:lnTo>
                      <a:pt x="241817" y="875011"/>
                    </a:lnTo>
                    <a:lnTo>
                      <a:pt x="210626" y="875626"/>
                    </a:lnTo>
                    <a:cubicBezTo>
                      <a:pt x="176225" y="869099"/>
                      <a:pt x="148801" y="841377"/>
                      <a:pt x="130871" y="797401"/>
                    </a:cubicBezTo>
                    <a:cubicBezTo>
                      <a:pt x="117129" y="763729"/>
                      <a:pt x="119471" y="729396"/>
                      <a:pt x="128529" y="694444"/>
                    </a:cubicBezTo>
                    <a:cubicBezTo>
                      <a:pt x="136925" y="662010"/>
                      <a:pt x="141918" y="628781"/>
                      <a:pt x="153407" y="597055"/>
                    </a:cubicBezTo>
                    <a:cubicBezTo>
                      <a:pt x="166619" y="560512"/>
                      <a:pt x="178329" y="523394"/>
                      <a:pt x="191275" y="486763"/>
                    </a:cubicBezTo>
                    <a:cubicBezTo>
                      <a:pt x="194943" y="476423"/>
                      <a:pt x="194324" y="464050"/>
                      <a:pt x="206078" y="455522"/>
                    </a:cubicBezTo>
                    <a:close/>
                    <a:moveTo>
                      <a:pt x="174720" y="0"/>
                    </a:moveTo>
                    <a:lnTo>
                      <a:pt x="193518" y="252468"/>
                    </a:lnTo>
                    <a:lnTo>
                      <a:pt x="193099" y="256175"/>
                    </a:lnTo>
                    <a:cubicBezTo>
                      <a:pt x="193187" y="268194"/>
                      <a:pt x="194336" y="280213"/>
                      <a:pt x="195396" y="292099"/>
                    </a:cubicBezTo>
                    <a:cubicBezTo>
                      <a:pt x="198048" y="321749"/>
                      <a:pt x="195618" y="331205"/>
                      <a:pt x="167426" y="335845"/>
                    </a:cubicBezTo>
                    <a:cubicBezTo>
                      <a:pt x="144846" y="339601"/>
                      <a:pt x="123018" y="346671"/>
                      <a:pt x="99201" y="346759"/>
                    </a:cubicBezTo>
                    <a:cubicBezTo>
                      <a:pt x="45116" y="346981"/>
                      <a:pt x="45" y="305400"/>
                      <a:pt x="0" y="249414"/>
                    </a:cubicBezTo>
                    <a:cubicBezTo>
                      <a:pt x="-45" y="195727"/>
                      <a:pt x="27838" y="156223"/>
                      <a:pt x="58504" y="118090"/>
                    </a:cubicBezTo>
                    <a:cubicBezTo>
                      <a:pt x="89789" y="79248"/>
                      <a:pt x="124608" y="43236"/>
                      <a:pt x="157705" y="5809"/>
                    </a:cubicBezTo>
                    <a:close/>
                  </a:path>
                </a:pathLst>
              </a:custGeom>
              <a:solidFill>
                <a:srgbClr val="F0B88F"/>
              </a:solidFill>
              <a:ln w="456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Graphic 106">
                <a:extLst>
                  <a:ext uri="{FF2B5EF4-FFF2-40B4-BE49-F238E27FC236}">
                    <a16:creationId xmlns:a16="http://schemas.microsoft.com/office/drawing/2014/main" id="{9D7068A9-C287-CF39-B5F0-A7A45ED55AC5}"/>
                  </a:ext>
                </a:extLst>
              </p:cNvPr>
              <p:cNvSpPr/>
              <p:nvPr/>
            </p:nvSpPr>
            <p:spPr>
              <a:xfrm>
                <a:off x="3850414" y="6073282"/>
                <a:ext cx="1766613" cy="784718"/>
              </a:xfrm>
              <a:custGeom>
                <a:avLst/>
                <a:gdLst>
                  <a:gd name="connsiteX0" fmla="*/ 135565 w 1826722"/>
                  <a:gd name="connsiteY0" fmla="*/ 811419 h 811418"/>
                  <a:gd name="connsiteX1" fmla="*/ 0 w 1826722"/>
                  <a:gd name="connsiteY1" fmla="*/ 325770 h 811418"/>
                  <a:gd name="connsiteX2" fmla="*/ 1617275 w 1826722"/>
                  <a:gd name="connsiteY2" fmla="*/ 1913 h 811418"/>
                  <a:gd name="connsiteX3" fmla="*/ 1639527 w 1826722"/>
                  <a:gd name="connsiteY3" fmla="*/ 16260 h 811418"/>
                  <a:gd name="connsiteX4" fmla="*/ 1826723 w 1826722"/>
                  <a:gd name="connsiteY4" fmla="*/ 811419 h 811418"/>
                  <a:gd name="connsiteX5" fmla="*/ 135565 w 1826722"/>
                  <a:gd name="connsiteY5" fmla="*/ 811419 h 81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722" h="811418">
                    <a:moveTo>
                      <a:pt x="135565" y="811419"/>
                    </a:moveTo>
                    <a:cubicBezTo>
                      <a:pt x="120853" y="758143"/>
                      <a:pt x="30522" y="434331"/>
                      <a:pt x="0" y="325770"/>
                    </a:cubicBezTo>
                    <a:cubicBezTo>
                      <a:pt x="-548" y="323805"/>
                      <a:pt x="1605076" y="6208"/>
                      <a:pt x="1617275" y="1913"/>
                    </a:cubicBezTo>
                    <a:cubicBezTo>
                      <a:pt x="1632582" y="-3524"/>
                      <a:pt x="1636466" y="3055"/>
                      <a:pt x="1639527" y="16260"/>
                    </a:cubicBezTo>
                    <a:cubicBezTo>
                      <a:pt x="1656798" y="91056"/>
                      <a:pt x="1803146" y="711173"/>
                      <a:pt x="1826723" y="811419"/>
                    </a:cubicBezTo>
                    <a:cubicBezTo>
                      <a:pt x="1262988" y="811419"/>
                      <a:pt x="699299" y="811419"/>
                      <a:pt x="135565" y="811419"/>
                    </a:cubicBezTo>
                    <a:close/>
                  </a:path>
                </a:pathLst>
              </a:custGeom>
              <a:solidFill>
                <a:srgbClr val="010101"/>
              </a:solidFill>
              <a:ln w="4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Graphic 106">
                <a:extLst>
                  <a:ext uri="{FF2B5EF4-FFF2-40B4-BE49-F238E27FC236}">
                    <a16:creationId xmlns:a16="http://schemas.microsoft.com/office/drawing/2014/main" id="{D2F44A0A-50F6-B0C2-56EB-1F08D8856571}"/>
                  </a:ext>
                </a:extLst>
              </p:cNvPr>
              <p:cNvSpPr/>
              <p:nvPr/>
            </p:nvSpPr>
            <p:spPr>
              <a:xfrm>
                <a:off x="3859582" y="5960693"/>
                <a:ext cx="1346767" cy="420216"/>
              </a:xfrm>
              <a:custGeom>
                <a:avLst/>
                <a:gdLst>
                  <a:gd name="connsiteX0" fmla="*/ 1337899 w 1392591"/>
                  <a:gd name="connsiteY0" fmla="*/ 999 h 434514"/>
                  <a:gd name="connsiteX1" fmla="*/ 1359465 w 1392591"/>
                  <a:gd name="connsiteY1" fmla="*/ 15940 h 434514"/>
                  <a:gd name="connsiteX2" fmla="*/ 1392591 w 1392591"/>
                  <a:gd name="connsiteY2" fmla="*/ 159226 h 434514"/>
                  <a:gd name="connsiteX3" fmla="*/ 28444 w 1392591"/>
                  <a:gd name="connsiteY3" fmla="*/ 434514 h 434514"/>
                  <a:gd name="connsiteX4" fmla="*/ 983 w 1392591"/>
                  <a:gd name="connsiteY4" fmla="*/ 282318 h 434514"/>
                  <a:gd name="connsiteX5" fmla="*/ 14051 w 1392591"/>
                  <a:gd name="connsiteY5" fmla="*/ 261803 h 434514"/>
                  <a:gd name="connsiteX6" fmla="*/ 1337899 w 1392591"/>
                  <a:gd name="connsiteY6" fmla="*/ 999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2591" h="434514">
                    <a:moveTo>
                      <a:pt x="1337899" y="999"/>
                    </a:moveTo>
                    <a:cubicBezTo>
                      <a:pt x="1353526" y="-2337"/>
                      <a:pt x="1356496" y="2690"/>
                      <a:pt x="1359465" y="15940"/>
                    </a:cubicBezTo>
                    <a:cubicBezTo>
                      <a:pt x="1370249" y="63778"/>
                      <a:pt x="1377513" y="112393"/>
                      <a:pt x="1392591" y="159226"/>
                    </a:cubicBezTo>
                    <a:cubicBezTo>
                      <a:pt x="1272653" y="184676"/>
                      <a:pt x="150118" y="411120"/>
                      <a:pt x="28444" y="434514"/>
                    </a:cubicBezTo>
                    <a:cubicBezTo>
                      <a:pt x="20037" y="391382"/>
                      <a:pt x="14554" y="344914"/>
                      <a:pt x="983" y="282318"/>
                    </a:cubicBezTo>
                    <a:cubicBezTo>
                      <a:pt x="-2352" y="267011"/>
                      <a:pt x="2994" y="263585"/>
                      <a:pt x="14051" y="261803"/>
                    </a:cubicBezTo>
                    <a:cubicBezTo>
                      <a:pt x="59422" y="254355"/>
                      <a:pt x="1272927" y="14935"/>
                      <a:pt x="1337899" y="9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Graphic 106">
                <a:extLst>
                  <a:ext uri="{FF2B5EF4-FFF2-40B4-BE49-F238E27FC236}">
                    <a16:creationId xmlns:a16="http://schemas.microsoft.com/office/drawing/2014/main" id="{8AAF837D-F5B3-44E6-EEF3-748C9ADF0B16}"/>
                  </a:ext>
                </a:extLst>
              </p:cNvPr>
              <p:cNvSpPr/>
              <p:nvPr/>
            </p:nvSpPr>
            <p:spPr>
              <a:xfrm>
                <a:off x="3275535" y="3919006"/>
                <a:ext cx="1688755" cy="2270439"/>
              </a:xfrm>
              <a:custGeom>
                <a:avLst/>
                <a:gdLst>
                  <a:gd name="connsiteX0" fmla="*/ 763404 w 1746215"/>
                  <a:gd name="connsiteY0" fmla="*/ 2347690 h 2347690"/>
                  <a:gd name="connsiteX1" fmla="*/ 537280 w 1746215"/>
                  <a:gd name="connsiteY1" fmla="*/ 2095796 h 2347690"/>
                  <a:gd name="connsiteX2" fmla="*/ 396598 w 1746215"/>
                  <a:gd name="connsiteY2" fmla="*/ 1766136 h 2347690"/>
                  <a:gd name="connsiteX3" fmla="*/ 379098 w 1746215"/>
                  <a:gd name="connsiteY3" fmla="*/ 1374291 h 2347690"/>
                  <a:gd name="connsiteX4" fmla="*/ 311612 w 1746215"/>
                  <a:gd name="connsiteY4" fmla="*/ 1064735 h 2347690"/>
                  <a:gd name="connsiteX5" fmla="*/ 140957 w 1746215"/>
                  <a:gd name="connsiteY5" fmla="*/ 816953 h 2347690"/>
                  <a:gd name="connsiteX6" fmla="*/ 31116 w 1746215"/>
                  <a:gd name="connsiteY6" fmla="*/ 709306 h 2347690"/>
                  <a:gd name="connsiteX7" fmla="*/ 19099 w 1746215"/>
                  <a:gd name="connsiteY7" fmla="*/ 533624 h 2347690"/>
                  <a:gd name="connsiteX8" fmla="*/ 166453 w 1746215"/>
                  <a:gd name="connsiteY8" fmla="*/ 436942 h 2347690"/>
                  <a:gd name="connsiteX9" fmla="*/ 335737 w 1746215"/>
                  <a:gd name="connsiteY9" fmla="*/ 478612 h 2347690"/>
                  <a:gd name="connsiteX10" fmla="*/ 599831 w 1746215"/>
                  <a:gd name="connsiteY10" fmla="*/ 590920 h 2347690"/>
                  <a:gd name="connsiteX11" fmla="*/ 754083 w 1746215"/>
                  <a:gd name="connsiteY11" fmla="*/ 736492 h 2347690"/>
                  <a:gd name="connsiteX12" fmla="*/ 813436 w 1746215"/>
                  <a:gd name="connsiteY12" fmla="*/ 890744 h 2347690"/>
                  <a:gd name="connsiteX13" fmla="*/ 868036 w 1746215"/>
                  <a:gd name="connsiteY13" fmla="*/ 1024939 h 2347690"/>
                  <a:gd name="connsiteX14" fmla="*/ 1080225 w 1746215"/>
                  <a:gd name="connsiteY14" fmla="*/ 910940 h 2347690"/>
                  <a:gd name="connsiteX15" fmla="*/ 1057791 w 1746215"/>
                  <a:gd name="connsiteY15" fmla="*/ 602160 h 2347690"/>
                  <a:gd name="connsiteX16" fmla="*/ 1034991 w 1746215"/>
                  <a:gd name="connsiteY16" fmla="*/ 299595 h 2347690"/>
                  <a:gd name="connsiteX17" fmla="*/ 1016075 w 1746215"/>
                  <a:gd name="connsiteY17" fmla="*/ 71780 h 2347690"/>
                  <a:gd name="connsiteX18" fmla="*/ 1014156 w 1746215"/>
                  <a:gd name="connsiteY18" fmla="*/ 13570 h 2347690"/>
                  <a:gd name="connsiteX19" fmla="*/ 1020690 w 1746215"/>
                  <a:gd name="connsiteY19" fmla="*/ 0 h 2347690"/>
                  <a:gd name="connsiteX20" fmla="*/ 1168089 w 1746215"/>
                  <a:gd name="connsiteY20" fmla="*/ 157222 h 2347690"/>
                  <a:gd name="connsiteX21" fmla="*/ 1381100 w 1746215"/>
                  <a:gd name="connsiteY21" fmla="*/ 516079 h 2347690"/>
                  <a:gd name="connsiteX22" fmla="*/ 1548465 w 1746215"/>
                  <a:gd name="connsiteY22" fmla="*/ 803338 h 2347690"/>
                  <a:gd name="connsiteX23" fmla="*/ 1591917 w 1746215"/>
                  <a:gd name="connsiteY23" fmla="*/ 1155020 h 2347690"/>
                  <a:gd name="connsiteX24" fmla="*/ 1626277 w 1746215"/>
                  <a:gd name="connsiteY24" fmla="*/ 1679644 h 2347690"/>
                  <a:gd name="connsiteX25" fmla="*/ 1653189 w 1746215"/>
                  <a:gd name="connsiteY25" fmla="*/ 1934462 h 2347690"/>
                  <a:gd name="connsiteX26" fmla="*/ 1746216 w 1746215"/>
                  <a:gd name="connsiteY26" fmla="*/ 2150900 h 2347690"/>
                  <a:gd name="connsiteX27" fmla="*/ 763404 w 1746215"/>
                  <a:gd name="connsiteY27" fmla="*/ 2347690 h 234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46215" h="2347690">
                    <a:moveTo>
                      <a:pt x="763404" y="2347690"/>
                    </a:moveTo>
                    <a:cubicBezTo>
                      <a:pt x="669098" y="2286830"/>
                      <a:pt x="598734" y="2187909"/>
                      <a:pt x="537280" y="2095796"/>
                    </a:cubicBezTo>
                    <a:cubicBezTo>
                      <a:pt x="470708" y="1996007"/>
                      <a:pt x="414326" y="1885984"/>
                      <a:pt x="396598" y="1766136"/>
                    </a:cubicBezTo>
                    <a:cubicBezTo>
                      <a:pt x="377407" y="1636283"/>
                      <a:pt x="385129" y="1504967"/>
                      <a:pt x="379098" y="1374291"/>
                    </a:cubicBezTo>
                    <a:cubicBezTo>
                      <a:pt x="374072" y="1264816"/>
                      <a:pt x="353191" y="1165803"/>
                      <a:pt x="311612" y="1064735"/>
                    </a:cubicBezTo>
                    <a:cubicBezTo>
                      <a:pt x="272044" y="968602"/>
                      <a:pt x="203919" y="898375"/>
                      <a:pt x="140957" y="816953"/>
                    </a:cubicBezTo>
                    <a:cubicBezTo>
                      <a:pt x="122132" y="792646"/>
                      <a:pt x="42676" y="737634"/>
                      <a:pt x="31116" y="709306"/>
                    </a:cubicBezTo>
                    <a:cubicBezTo>
                      <a:pt x="-4294" y="658909"/>
                      <a:pt x="-11102" y="581280"/>
                      <a:pt x="19099" y="533624"/>
                    </a:cubicBezTo>
                    <a:cubicBezTo>
                      <a:pt x="53505" y="479343"/>
                      <a:pt x="105775" y="450284"/>
                      <a:pt x="166453" y="436942"/>
                    </a:cubicBezTo>
                    <a:cubicBezTo>
                      <a:pt x="212646" y="426799"/>
                      <a:pt x="292468" y="461250"/>
                      <a:pt x="335737" y="478612"/>
                    </a:cubicBezTo>
                    <a:cubicBezTo>
                      <a:pt x="403314" y="505798"/>
                      <a:pt x="532985" y="562181"/>
                      <a:pt x="599831" y="590920"/>
                    </a:cubicBezTo>
                    <a:cubicBezTo>
                      <a:pt x="668184" y="620300"/>
                      <a:pt x="719587" y="669646"/>
                      <a:pt x="754083" y="736492"/>
                    </a:cubicBezTo>
                    <a:cubicBezTo>
                      <a:pt x="779396" y="785610"/>
                      <a:pt x="797855" y="837788"/>
                      <a:pt x="813436" y="890744"/>
                    </a:cubicBezTo>
                    <a:cubicBezTo>
                      <a:pt x="820883" y="916057"/>
                      <a:pt x="848983" y="996382"/>
                      <a:pt x="868036" y="1024939"/>
                    </a:cubicBezTo>
                    <a:cubicBezTo>
                      <a:pt x="907285" y="1083834"/>
                      <a:pt x="1089912" y="1072411"/>
                      <a:pt x="1080225" y="910940"/>
                    </a:cubicBezTo>
                    <a:cubicBezTo>
                      <a:pt x="1074057" y="807952"/>
                      <a:pt x="1065421" y="705056"/>
                      <a:pt x="1057791" y="602160"/>
                    </a:cubicBezTo>
                    <a:cubicBezTo>
                      <a:pt x="1050343" y="501275"/>
                      <a:pt x="1042530" y="400435"/>
                      <a:pt x="1034991" y="299595"/>
                    </a:cubicBezTo>
                    <a:cubicBezTo>
                      <a:pt x="1029325" y="223611"/>
                      <a:pt x="1024985" y="147490"/>
                      <a:pt x="1016075" y="71780"/>
                    </a:cubicBezTo>
                    <a:cubicBezTo>
                      <a:pt x="1013791" y="52453"/>
                      <a:pt x="1015207" y="32989"/>
                      <a:pt x="1014156" y="13570"/>
                    </a:cubicBezTo>
                    <a:cubicBezTo>
                      <a:pt x="1013882" y="8224"/>
                      <a:pt x="1013516" y="2102"/>
                      <a:pt x="1020690" y="0"/>
                    </a:cubicBezTo>
                    <a:cubicBezTo>
                      <a:pt x="1074102" y="48432"/>
                      <a:pt x="1130119" y="94672"/>
                      <a:pt x="1168089" y="157222"/>
                    </a:cubicBezTo>
                    <a:cubicBezTo>
                      <a:pt x="1240235" y="276156"/>
                      <a:pt x="1309822" y="396597"/>
                      <a:pt x="1381100" y="516079"/>
                    </a:cubicBezTo>
                    <a:cubicBezTo>
                      <a:pt x="1437756" y="611070"/>
                      <a:pt x="1508121" y="699391"/>
                      <a:pt x="1548465" y="803338"/>
                    </a:cubicBezTo>
                    <a:cubicBezTo>
                      <a:pt x="1589907" y="910117"/>
                      <a:pt x="1583967" y="1041479"/>
                      <a:pt x="1591917" y="1155020"/>
                    </a:cubicBezTo>
                    <a:cubicBezTo>
                      <a:pt x="1604117" y="1329834"/>
                      <a:pt x="1612296" y="1504967"/>
                      <a:pt x="1626277" y="1679644"/>
                    </a:cubicBezTo>
                    <a:cubicBezTo>
                      <a:pt x="1632902" y="1762253"/>
                      <a:pt x="1632263" y="1854229"/>
                      <a:pt x="1653189" y="1934462"/>
                    </a:cubicBezTo>
                    <a:cubicBezTo>
                      <a:pt x="1672516" y="2008618"/>
                      <a:pt x="1709435" y="2083780"/>
                      <a:pt x="1746216" y="2150900"/>
                    </a:cubicBezTo>
                    <a:cubicBezTo>
                      <a:pt x="1633313" y="2178223"/>
                      <a:pt x="973491" y="2312600"/>
                      <a:pt x="763404" y="2347690"/>
                    </a:cubicBezTo>
                    <a:close/>
                  </a:path>
                </a:pathLst>
              </a:custGeom>
              <a:solidFill>
                <a:srgbClr val="F0B88F"/>
              </a:solidFill>
              <a:ln w="4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075764D-5610-3DF2-85FA-4F92E8CA050D}"/>
                </a:ext>
              </a:extLst>
            </p:cNvPr>
            <p:cNvGrpSpPr/>
            <p:nvPr/>
          </p:nvGrpSpPr>
          <p:grpSpPr>
            <a:xfrm>
              <a:off x="7775474" y="3578235"/>
              <a:ext cx="1125003" cy="833822"/>
              <a:chOff x="2885741" y="3214306"/>
              <a:chExt cx="1297586" cy="961736"/>
            </a:xfrm>
          </p:grpSpPr>
          <p:sp>
            <p:nvSpPr>
              <p:cNvPr id="16" name="Graphic 106">
                <a:extLst>
                  <a:ext uri="{FF2B5EF4-FFF2-40B4-BE49-F238E27FC236}">
                    <a16:creationId xmlns:a16="http://schemas.microsoft.com/office/drawing/2014/main" id="{CF616C15-62DB-DDA8-D66A-8CB483013D38}"/>
                  </a:ext>
                </a:extLst>
              </p:cNvPr>
              <p:cNvSpPr/>
              <p:nvPr/>
            </p:nvSpPr>
            <p:spPr>
              <a:xfrm>
                <a:off x="3082085" y="3214306"/>
                <a:ext cx="961730" cy="961736"/>
              </a:xfrm>
              <a:custGeom>
                <a:avLst/>
                <a:gdLst>
                  <a:gd name="connsiteX0" fmla="*/ 970428 w 994453"/>
                  <a:gd name="connsiteY0" fmla="*/ 922909 h 994459"/>
                  <a:gd name="connsiteX1" fmla="*/ 99787 w 994453"/>
                  <a:gd name="connsiteY1" fmla="*/ 994370 h 994459"/>
                  <a:gd name="connsiteX2" fmla="*/ 71550 w 994453"/>
                  <a:gd name="connsiteY2" fmla="*/ 970428 h 994459"/>
                  <a:gd name="connsiteX3" fmla="*/ 90 w 994453"/>
                  <a:gd name="connsiteY3" fmla="*/ 99787 h 994459"/>
                  <a:gd name="connsiteX4" fmla="*/ 24032 w 994453"/>
                  <a:gd name="connsiteY4" fmla="*/ 71550 h 994459"/>
                  <a:gd name="connsiteX5" fmla="*/ 894672 w 994453"/>
                  <a:gd name="connsiteY5" fmla="*/ 90 h 994459"/>
                  <a:gd name="connsiteX6" fmla="*/ 922909 w 994453"/>
                  <a:gd name="connsiteY6" fmla="*/ 24032 h 994459"/>
                  <a:gd name="connsiteX7" fmla="*/ 994370 w 994453"/>
                  <a:gd name="connsiteY7" fmla="*/ 894672 h 994459"/>
                  <a:gd name="connsiteX8" fmla="*/ 970428 w 994453"/>
                  <a:gd name="connsiteY8" fmla="*/ 922909 h 99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4453" h="994459">
                    <a:moveTo>
                      <a:pt x="970428" y="922909"/>
                    </a:moveTo>
                    <a:lnTo>
                      <a:pt x="99787" y="994370"/>
                    </a:lnTo>
                    <a:cubicBezTo>
                      <a:pt x="85395" y="995558"/>
                      <a:pt x="72738" y="984820"/>
                      <a:pt x="71550" y="970428"/>
                    </a:cubicBezTo>
                    <a:lnTo>
                      <a:pt x="90" y="99787"/>
                    </a:lnTo>
                    <a:cubicBezTo>
                      <a:pt x="-1098" y="85395"/>
                      <a:pt x="9639" y="72738"/>
                      <a:pt x="24032" y="71550"/>
                    </a:cubicBezTo>
                    <a:lnTo>
                      <a:pt x="894672" y="90"/>
                    </a:lnTo>
                    <a:cubicBezTo>
                      <a:pt x="909065" y="-1098"/>
                      <a:pt x="921721" y="9639"/>
                      <a:pt x="922909" y="24032"/>
                    </a:cubicBezTo>
                    <a:lnTo>
                      <a:pt x="994370" y="894672"/>
                    </a:lnTo>
                    <a:cubicBezTo>
                      <a:pt x="995512" y="909110"/>
                      <a:pt x="984820" y="921767"/>
                      <a:pt x="970428" y="9229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DC9C934-DF56-73AB-893C-0CE3BF09F3DE}"/>
                  </a:ext>
                </a:extLst>
              </p:cNvPr>
              <p:cNvSpPr/>
              <p:nvPr/>
            </p:nvSpPr>
            <p:spPr>
              <a:xfrm>
                <a:off x="3152862" y="3289600"/>
                <a:ext cx="821596" cy="822027"/>
              </a:xfrm>
              <a:custGeom>
                <a:avLst/>
                <a:gdLst>
                  <a:gd name="connsiteX0" fmla="*/ 335038 w 821596"/>
                  <a:gd name="connsiteY0" fmla="*/ 768552 h 822027"/>
                  <a:gd name="connsiteX1" fmla="*/ 335789 w 821596"/>
                  <a:gd name="connsiteY1" fmla="*/ 769126 h 822027"/>
                  <a:gd name="connsiteX2" fmla="*/ 338131 w 821596"/>
                  <a:gd name="connsiteY2" fmla="*/ 795419 h 822027"/>
                  <a:gd name="connsiteX3" fmla="*/ 335921 w 821596"/>
                  <a:gd name="connsiteY3" fmla="*/ 798070 h 822027"/>
                  <a:gd name="connsiteX4" fmla="*/ 310160 w 821596"/>
                  <a:gd name="connsiteY4" fmla="*/ 800368 h 822027"/>
                  <a:gd name="connsiteX5" fmla="*/ 306890 w 821596"/>
                  <a:gd name="connsiteY5" fmla="*/ 797628 h 822027"/>
                  <a:gd name="connsiteX6" fmla="*/ 304769 w 821596"/>
                  <a:gd name="connsiteY6" fmla="*/ 773679 h 822027"/>
                  <a:gd name="connsiteX7" fmla="*/ 306979 w 821596"/>
                  <a:gd name="connsiteY7" fmla="*/ 771027 h 822027"/>
                  <a:gd name="connsiteX8" fmla="*/ 727378 w 821596"/>
                  <a:gd name="connsiteY8" fmla="*/ 731789 h 822027"/>
                  <a:gd name="connsiteX9" fmla="*/ 730117 w 821596"/>
                  <a:gd name="connsiteY9" fmla="*/ 734042 h 822027"/>
                  <a:gd name="connsiteX10" fmla="*/ 732371 w 821596"/>
                  <a:gd name="connsiteY10" fmla="*/ 759671 h 822027"/>
                  <a:gd name="connsiteX11" fmla="*/ 730162 w 821596"/>
                  <a:gd name="connsiteY11" fmla="*/ 762322 h 822027"/>
                  <a:gd name="connsiteX12" fmla="*/ 705063 w 821596"/>
                  <a:gd name="connsiteY12" fmla="*/ 764532 h 822027"/>
                  <a:gd name="connsiteX13" fmla="*/ 701794 w 821596"/>
                  <a:gd name="connsiteY13" fmla="*/ 761792 h 822027"/>
                  <a:gd name="connsiteX14" fmla="*/ 699584 w 821596"/>
                  <a:gd name="connsiteY14" fmla="*/ 737003 h 822027"/>
                  <a:gd name="connsiteX15" fmla="*/ 702059 w 821596"/>
                  <a:gd name="connsiteY15" fmla="*/ 734042 h 822027"/>
                  <a:gd name="connsiteX16" fmla="*/ 481783 w 821596"/>
                  <a:gd name="connsiteY16" fmla="*/ 725337 h 822027"/>
                  <a:gd name="connsiteX17" fmla="*/ 484478 w 821596"/>
                  <a:gd name="connsiteY17" fmla="*/ 727546 h 822027"/>
                  <a:gd name="connsiteX18" fmla="*/ 487130 w 821596"/>
                  <a:gd name="connsiteY18" fmla="*/ 757638 h 822027"/>
                  <a:gd name="connsiteX19" fmla="*/ 487350 w 821596"/>
                  <a:gd name="connsiteY19" fmla="*/ 760112 h 822027"/>
                  <a:gd name="connsiteX20" fmla="*/ 489295 w 821596"/>
                  <a:gd name="connsiteY20" fmla="*/ 781986 h 822027"/>
                  <a:gd name="connsiteX21" fmla="*/ 487085 w 821596"/>
                  <a:gd name="connsiteY21" fmla="*/ 784637 h 822027"/>
                  <a:gd name="connsiteX22" fmla="*/ 401892 w 821596"/>
                  <a:gd name="connsiteY22" fmla="*/ 792193 h 822027"/>
                  <a:gd name="connsiteX23" fmla="*/ 398622 w 821596"/>
                  <a:gd name="connsiteY23" fmla="*/ 789453 h 822027"/>
                  <a:gd name="connsiteX24" fmla="*/ 396325 w 821596"/>
                  <a:gd name="connsiteY24" fmla="*/ 763515 h 822027"/>
                  <a:gd name="connsiteX25" fmla="*/ 396545 w 821596"/>
                  <a:gd name="connsiteY25" fmla="*/ 763249 h 822027"/>
                  <a:gd name="connsiteX26" fmla="*/ 456110 w 821596"/>
                  <a:gd name="connsiteY26" fmla="*/ 757948 h 822027"/>
                  <a:gd name="connsiteX27" fmla="*/ 453636 w 821596"/>
                  <a:gd name="connsiteY27" fmla="*/ 730286 h 822027"/>
                  <a:gd name="connsiteX28" fmla="*/ 455845 w 821596"/>
                  <a:gd name="connsiteY28" fmla="*/ 727635 h 822027"/>
                  <a:gd name="connsiteX29" fmla="*/ 816636 w 821596"/>
                  <a:gd name="connsiteY29" fmla="*/ 723879 h 822027"/>
                  <a:gd name="connsiteX30" fmla="*/ 819331 w 821596"/>
                  <a:gd name="connsiteY30" fmla="*/ 726132 h 822027"/>
                  <a:gd name="connsiteX31" fmla="*/ 821585 w 821596"/>
                  <a:gd name="connsiteY31" fmla="*/ 751761 h 822027"/>
                  <a:gd name="connsiteX32" fmla="*/ 819376 w 821596"/>
                  <a:gd name="connsiteY32" fmla="*/ 754412 h 822027"/>
                  <a:gd name="connsiteX33" fmla="*/ 794277 w 821596"/>
                  <a:gd name="connsiteY33" fmla="*/ 756622 h 822027"/>
                  <a:gd name="connsiteX34" fmla="*/ 791008 w 821596"/>
                  <a:gd name="connsiteY34" fmla="*/ 753882 h 822027"/>
                  <a:gd name="connsiteX35" fmla="*/ 788798 w 821596"/>
                  <a:gd name="connsiteY35" fmla="*/ 728784 h 822027"/>
                  <a:gd name="connsiteX36" fmla="*/ 791008 w 821596"/>
                  <a:gd name="connsiteY36" fmla="*/ 726132 h 822027"/>
                  <a:gd name="connsiteX37" fmla="*/ 384306 w 821596"/>
                  <a:gd name="connsiteY37" fmla="*/ 672445 h 822027"/>
                  <a:gd name="connsiteX38" fmla="*/ 388592 w 821596"/>
                  <a:gd name="connsiteY38" fmla="*/ 676024 h 822027"/>
                  <a:gd name="connsiteX39" fmla="*/ 390889 w 821596"/>
                  <a:gd name="connsiteY39" fmla="*/ 702050 h 822027"/>
                  <a:gd name="connsiteX40" fmla="*/ 418640 w 821596"/>
                  <a:gd name="connsiteY40" fmla="*/ 699576 h 822027"/>
                  <a:gd name="connsiteX41" fmla="*/ 421335 w 821596"/>
                  <a:gd name="connsiteY41" fmla="*/ 701829 h 822027"/>
                  <a:gd name="connsiteX42" fmla="*/ 423499 w 821596"/>
                  <a:gd name="connsiteY42" fmla="*/ 726177 h 822027"/>
                  <a:gd name="connsiteX43" fmla="*/ 421290 w 821596"/>
                  <a:gd name="connsiteY43" fmla="*/ 728828 h 822027"/>
                  <a:gd name="connsiteX44" fmla="*/ 393496 w 821596"/>
                  <a:gd name="connsiteY44" fmla="*/ 731302 h 822027"/>
                  <a:gd name="connsiteX45" fmla="*/ 396148 w 821596"/>
                  <a:gd name="connsiteY45" fmla="*/ 761085 h 822027"/>
                  <a:gd name="connsiteX46" fmla="*/ 394822 w 821596"/>
                  <a:gd name="connsiteY46" fmla="*/ 762676 h 822027"/>
                  <a:gd name="connsiteX47" fmla="*/ 337246 w 821596"/>
                  <a:gd name="connsiteY47" fmla="*/ 767801 h 822027"/>
                  <a:gd name="connsiteX48" fmla="*/ 335567 w 821596"/>
                  <a:gd name="connsiteY48" fmla="*/ 766387 h 822027"/>
                  <a:gd name="connsiteX49" fmla="*/ 332916 w 821596"/>
                  <a:gd name="connsiteY49" fmla="*/ 736649 h 822027"/>
                  <a:gd name="connsiteX50" fmla="*/ 304724 w 821596"/>
                  <a:gd name="connsiteY50" fmla="*/ 739168 h 822027"/>
                  <a:gd name="connsiteX51" fmla="*/ 301454 w 821596"/>
                  <a:gd name="connsiteY51" fmla="*/ 736428 h 822027"/>
                  <a:gd name="connsiteX52" fmla="*/ 299333 w 821596"/>
                  <a:gd name="connsiteY52" fmla="*/ 712656 h 822027"/>
                  <a:gd name="connsiteX53" fmla="*/ 301543 w 821596"/>
                  <a:gd name="connsiteY53" fmla="*/ 710004 h 822027"/>
                  <a:gd name="connsiteX54" fmla="*/ 330308 w 821596"/>
                  <a:gd name="connsiteY54" fmla="*/ 707441 h 822027"/>
                  <a:gd name="connsiteX55" fmla="*/ 328011 w 821596"/>
                  <a:gd name="connsiteY55" fmla="*/ 681370 h 822027"/>
                  <a:gd name="connsiteX56" fmla="*/ 331546 w 821596"/>
                  <a:gd name="connsiteY56" fmla="*/ 677128 h 822027"/>
                  <a:gd name="connsiteX57" fmla="*/ 201503 w 821596"/>
                  <a:gd name="connsiteY57" fmla="*/ 657862 h 822027"/>
                  <a:gd name="connsiteX58" fmla="*/ 203051 w 821596"/>
                  <a:gd name="connsiteY58" fmla="*/ 659143 h 822027"/>
                  <a:gd name="connsiteX59" fmla="*/ 210827 w 821596"/>
                  <a:gd name="connsiteY59" fmla="*/ 746901 h 822027"/>
                  <a:gd name="connsiteX60" fmla="*/ 209546 w 821596"/>
                  <a:gd name="connsiteY60" fmla="*/ 748447 h 822027"/>
                  <a:gd name="connsiteX61" fmla="*/ 121789 w 821596"/>
                  <a:gd name="connsiteY61" fmla="*/ 756223 h 822027"/>
                  <a:gd name="connsiteX62" fmla="*/ 120243 w 821596"/>
                  <a:gd name="connsiteY62" fmla="*/ 754942 h 822027"/>
                  <a:gd name="connsiteX63" fmla="*/ 112466 w 821596"/>
                  <a:gd name="connsiteY63" fmla="*/ 667186 h 822027"/>
                  <a:gd name="connsiteX64" fmla="*/ 113747 w 821596"/>
                  <a:gd name="connsiteY64" fmla="*/ 665639 h 822027"/>
                  <a:gd name="connsiteX65" fmla="*/ 229208 w 821596"/>
                  <a:gd name="connsiteY65" fmla="*/ 624721 h 822027"/>
                  <a:gd name="connsiteX66" fmla="*/ 80517 w 821596"/>
                  <a:gd name="connsiteY66" fmla="*/ 637934 h 822027"/>
                  <a:gd name="connsiteX67" fmla="*/ 79236 w 821596"/>
                  <a:gd name="connsiteY67" fmla="*/ 639480 h 822027"/>
                  <a:gd name="connsiteX68" fmla="*/ 92448 w 821596"/>
                  <a:gd name="connsiteY68" fmla="*/ 788171 h 822027"/>
                  <a:gd name="connsiteX69" fmla="*/ 93994 w 821596"/>
                  <a:gd name="connsiteY69" fmla="*/ 789452 h 822027"/>
                  <a:gd name="connsiteX70" fmla="*/ 242685 w 821596"/>
                  <a:gd name="connsiteY70" fmla="*/ 776240 h 822027"/>
                  <a:gd name="connsiteX71" fmla="*/ 243967 w 821596"/>
                  <a:gd name="connsiteY71" fmla="*/ 774694 h 822027"/>
                  <a:gd name="connsiteX72" fmla="*/ 230754 w 821596"/>
                  <a:gd name="connsiteY72" fmla="*/ 626003 h 822027"/>
                  <a:gd name="connsiteX73" fmla="*/ 229208 w 821596"/>
                  <a:gd name="connsiteY73" fmla="*/ 624721 h 822027"/>
                  <a:gd name="connsiteX74" fmla="*/ 256516 w 821596"/>
                  <a:gd name="connsiteY74" fmla="*/ 592111 h 822027"/>
                  <a:gd name="connsiteX75" fmla="*/ 258062 w 821596"/>
                  <a:gd name="connsiteY75" fmla="*/ 593393 h 822027"/>
                  <a:gd name="connsiteX76" fmla="*/ 276577 w 821596"/>
                  <a:gd name="connsiteY76" fmla="*/ 801958 h 822027"/>
                  <a:gd name="connsiteX77" fmla="*/ 275296 w 821596"/>
                  <a:gd name="connsiteY77" fmla="*/ 803504 h 822027"/>
                  <a:gd name="connsiteX78" fmla="*/ 66731 w 821596"/>
                  <a:gd name="connsiteY78" fmla="*/ 822018 h 822027"/>
                  <a:gd name="connsiteX79" fmla="*/ 65185 w 821596"/>
                  <a:gd name="connsiteY79" fmla="*/ 820737 h 822027"/>
                  <a:gd name="connsiteX80" fmla="*/ 46670 w 821596"/>
                  <a:gd name="connsiteY80" fmla="*/ 612172 h 822027"/>
                  <a:gd name="connsiteX81" fmla="*/ 47951 w 821596"/>
                  <a:gd name="connsiteY81" fmla="*/ 610626 h 822027"/>
                  <a:gd name="connsiteX82" fmla="*/ 618367 w 821596"/>
                  <a:gd name="connsiteY82" fmla="*/ 559943 h 822027"/>
                  <a:gd name="connsiteX83" fmla="*/ 620488 w 821596"/>
                  <a:gd name="connsiteY83" fmla="*/ 561887 h 822027"/>
                  <a:gd name="connsiteX84" fmla="*/ 622830 w 821596"/>
                  <a:gd name="connsiteY84" fmla="*/ 588046 h 822027"/>
                  <a:gd name="connsiteX85" fmla="*/ 620930 w 821596"/>
                  <a:gd name="connsiteY85" fmla="*/ 590256 h 822027"/>
                  <a:gd name="connsiteX86" fmla="*/ 594771 w 821596"/>
                  <a:gd name="connsiteY86" fmla="*/ 592554 h 822027"/>
                  <a:gd name="connsiteX87" fmla="*/ 592517 w 821596"/>
                  <a:gd name="connsiteY87" fmla="*/ 590742 h 822027"/>
                  <a:gd name="connsiteX88" fmla="*/ 590175 w 821596"/>
                  <a:gd name="connsiteY88" fmla="*/ 564317 h 822027"/>
                  <a:gd name="connsiteX89" fmla="*/ 591943 w 821596"/>
                  <a:gd name="connsiteY89" fmla="*/ 562286 h 822027"/>
                  <a:gd name="connsiteX90" fmla="*/ 618367 w 821596"/>
                  <a:gd name="connsiteY90" fmla="*/ 559943 h 822027"/>
                  <a:gd name="connsiteX91" fmla="*/ 314401 w 821596"/>
                  <a:gd name="connsiteY91" fmla="*/ 556187 h 822027"/>
                  <a:gd name="connsiteX92" fmla="*/ 317009 w 821596"/>
                  <a:gd name="connsiteY92" fmla="*/ 558396 h 822027"/>
                  <a:gd name="connsiteX93" fmla="*/ 321957 w 821596"/>
                  <a:gd name="connsiteY93" fmla="*/ 613984 h 822027"/>
                  <a:gd name="connsiteX94" fmla="*/ 319748 w 821596"/>
                  <a:gd name="connsiteY94" fmla="*/ 616635 h 822027"/>
                  <a:gd name="connsiteX95" fmla="*/ 294606 w 821596"/>
                  <a:gd name="connsiteY95" fmla="*/ 618889 h 822027"/>
                  <a:gd name="connsiteX96" fmla="*/ 291336 w 821596"/>
                  <a:gd name="connsiteY96" fmla="*/ 616149 h 822027"/>
                  <a:gd name="connsiteX97" fmla="*/ 286254 w 821596"/>
                  <a:gd name="connsiteY97" fmla="*/ 558705 h 822027"/>
                  <a:gd name="connsiteX98" fmla="*/ 375866 w 821596"/>
                  <a:gd name="connsiteY98" fmla="*/ 550752 h 822027"/>
                  <a:gd name="connsiteX99" fmla="*/ 376353 w 821596"/>
                  <a:gd name="connsiteY99" fmla="*/ 551149 h 822027"/>
                  <a:gd name="connsiteX100" fmla="*/ 378694 w 821596"/>
                  <a:gd name="connsiteY100" fmla="*/ 577662 h 822027"/>
                  <a:gd name="connsiteX101" fmla="*/ 376485 w 821596"/>
                  <a:gd name="connsiteY101" fmla="*/ 580313 h 822027"/>
                  <a:gd name="connsiteX102" fmla="*/ 352535 w 821596"/>
                  <a:gd name="connsiteY102" fmla="*/ 582434 h 822027"/>
                  <a:gd name="connsiteX103" fmla="*/ 349265 w 821596"/>
                  <a:gd name="connsiteY103" fmla="*/ 579695 h 822027"/>
                  <a:gd name="connsiteX104" fmla="*/ 347144 w 821596"/>
                  <a:gd name="connsiteY104" fmla="*/ 555745 h 822027"/>
                  <a:gd name="connsiteX105" fmla="*/ 349354 w 821596"/>
                  <a:gd name="connsiteY105" fmla="*/ 553094 h 822027"/>
                  <a:gd name="connsiteX106" fmla="*/ 645497 w 821596"/>
                  <a:gd name="connsiteY106" fmla="*/ 526759 h 822027"/>
                  <a:gd name="connsiteX107" fmla="*/ 559332 w 821596"/>
                  <a:gd name="connsiteY107" fmla="*/ 534404 h 822027"/>
                  <a:gd name="connsiteX108" fmla="*/ 556990 w 821596"/>
                  <a:gd name="connsiteY108" fmla="*/ 537232 h 822027"/>
                  <a:gd name="connsiteX109" fmla="*/ 564590 w 821596"/>
                  <a:gd name="connsiteY109" fmla="*/ 623132 h 822027"/>
                  <a:gd name="connsiteX110" fmla="*/ 567728 w 821596"/>
                  <a:gd name="connsiteY110" fmla="*/ 625739 h 822027"/>
                  <a:gd name="connsiteX111" fmla="*/ 653628 w 821596"/>
                  <a:gd name="connsiteY111" fmla="*/ 618096 h 822027"/>
                  <a:gd name="connsiteX112" fmla="*/ 655970 w 821596"/>
                  <a:gd name="connsiteY112" fmla="*/ 615267 h 822027"/>
                  <a:gd name="connsiteX113" fmla="*/ 648325 w 821596"/>
                  <a:gd name="connsiteY113" fmla="*/ 529101 h 822027"/>
                  <a:gd name="connsiteX114" fmla="*/ 645497 w 821596"/>
                  <a:gd name="connsiteY114" fmla="*/ 526759 h 822027"/>
                  <a:gd name="connsiteX115" fmla="*/ 432691 w 821596"/>
                  <a:gd name="connsiteY115" fmla="*/ 516286 h 822027"/>
                  <a:gd name="connsiteX116" fmla="*/ 432735 w 821596"/>
                  <a:gd name="connsiteY116" fmla="*/ 516330 h 822027"/>
                  <a:gd name="connsiteX117" fmla="*/ 433088 w 821596"/>
                  <a:gd name="connsiteY117" fmla="*/ 516286 h 822027"/>
                  <a:gd name="connsiteX118" fmla="*/ 435784 w 821596"/>
                  <a:gd name="connsiteY118" fmla="*/ 518539 h 822027"/>
                  <a:gd name="connsiteX119" fmla="*/ 438170 w 821596"/>
                  <a:gd name="connsiteY119" fmla="*/ 545184 h 822027"/>
                  <a:gd name="connsiteX120" fmla="*/ 465566 w 821596"/>
                  <a:gd name="connsiteY120" fmla="*/ 542754 h 822027"/>
                  <a:gd name="connsiteX121" fmla="*/ 468262 w 821596"/>
                  <a:gd name="connsiteY121" fmla="*/ 545007 h 822027"/>
                  <a:gd name="connsiteX122" fmla="*/ 473210 w 821596"/>
                  <a:gd name="connsiteY122" fmla="*/ 600595 h 822027"/>
                  <a:gd name="connsiteX123" fmla="*/ 470912 w 821596"/>
                  <a:gd name="connsiteY123" fmla="*/ 603291 h 822027"/>
                  <a:gd name="connsiteX124" fmla="*/ 441749 w 821596"/>
                  <a:gd name="connsiteY124" fmla="*/ 605898 h 822027"/>
                  <a:gd name="connsiteX125" fmla="*/ 442412 w 821596"/>
                  <a:gd name="connsiteY125" fmla="*/ 606472 h 822027"/>
                  <a:gd name="connsiteX126" fmla="*/ 444798 w 821596"/>
                  <a:gd name="connsiteY126" fmla="*/ 633117 h 822027"/>
                  <a:gd name="connsiteX127" fmla="*/ 442588 w 821596"/>
                  <a:gd name="connsiteY127" fmla="*/ 635768 h 822027"/>
                  <a:gd name="connsiteX128" fmla="*/ 357882 w 821596"/>
                  <a:gd name="connsiteY128" fmla="*/ 643281 h 822027"/>
                  <a:gd name="connsiteX129" fmla="*/ 354612 w 821596"/>
                  <a:gd name="connsiteY129" fmla="*/ 640541 h 822027"/>
                  <a:gd name="connsiteX130" fmla="*/ 352446 w 821596"/>
                  <a:gd name="connsiteY130" fmla="*/ 616282 h 822027"/>
                  <a:gd name="connsiteX131" fmla="*/ 354656 w 821596"/>
                  <a:gd name="connsiteY131" fmla="*/ 613631 h 822027"/>
                  <a:gd name="connsiteX132" fmla="*/ 412895 w 821596"/>
                  <a:gd name="connsiteY132" fmla="*/ 608460 h 822027"/>
                  <a:gd name="connsiteX133" fmla="*/ 407637 w 821596"/>
                  <a:gd name="connsiteY133" fmla="*/ 549249 h 822027"/>
                  <a:gd name="connsiteX134" fmla="*/ 408078 w 821596"/>
                  <a:gd name="connsiteY134" fmla="*/ 548189 h 822027"/>
                  <a:gd name="connsiteX135" fmla="*/ 376970 w 821596"/>
                  <a:gd name="connsiteY135" fmla="*/ 550929 h 822027"/>
                  <a:gd name="connsiteX136" fmla="*/ 376528 w 821596"/>
                  <a:gd name="connsiteY136" fmla="*/ 550531 h 822027"/>
                  <a:gd name="connsiteX137" fmla="*/ 374187 w 821596"/>
                  <a:gd name="connsiteY137" fmla="*/ 523974 h 822027"/>
                  <a:gd name="connsiteX138" fmla="*/ 376396 w 821596"/>
                  <a:gd name="connsiteY138" fmla="*/ 521323 h 822027"/>
                  <a:gd name="connsiteX139" fmla="*/ 431675 w 821596"/>
                  <a:gd name="connsiteY139" fmla="*/ 516418 h 822027"/>
                  <a:gd name="connsiteX140" fmla="*/ 432691 w 821596"/>
                  <a:gd name="connsiteY140" fmla="*/ 516286 h 822027"/>
                  <a:gd name="connsiteX141" fmla="*/ 156077 w 821596"/>
                  <a:gd name="connsiteY141" fmla="*/ 479302 h 822027"/>
                  <a:gd name="connsiteX142" fmla="*/ 156342 w 821596"/>
                  <a:gd name="connsiteY142" fmla="*/ 480628 h 822027"/>
                  <a:gd name="connsiteX143" fmla="*/ 158729 w 821596"/>
                  <a:gd name="connsiteY143" fmla="*/ 507582 h 822027"/>
                  <a:gd name="connsiteX144" fmla="*/ 158375 w 821596"/>
                  <a:gd name="connsiteY144" fmla="*/ 509217 h 822027"/>
                  <a:gd name="connsiteX145" fmla="*/ 155724 w 821596"/>
                  <a:gd name="connsiteY145" fmla="*/ 479346 h 822027"/>
                  <a:gd name="connsiteX146" fmla="*/ 128769 w 821596"/>
                  <a:gd name="connsiteY146" fmla="*/ 481732 h 822027"/>
                  <a:gd name="connsiteX147" fmla="*/ 127356 w 821596"/>
                  <a:gd name="connsiteY147" fmla="*/ 483411 h 822027"/>
                  <a:gd name="connsiteX148" fmla="*/ 129875 w 821596"/>
                  <a:gd name="connsiteY148" fmla="*/ 512045 h 822027"/>
                  <a:gd name="connsiteX149" fmla="*/ 158508 w 821596"/>
                  <a:gd name="connsiteY149" fmla="*/ 509526 h 822027"/>
                  <a:gd name="connsiteX150" fmla="*/ 159921 w 821596"/>
                  <a:gd name="connsiteY150" fmla="*/ 507847 h 822027"/>
                  <a:gd name="connsiteX151" fmla="*/ 157536 w 821596"/>
                  <a:gd name="connsiteY151" fmla="*/ 480672 h 822027"/>
                  <a:gd name="connsiteX152" fmla="*/ 156077 w 821596"/>
                  <a:gd name="connsiteY152" fmla="*/ 479302 h 822027"/>
                  <a:gd name="connsiteX153" fmla="*/ 491902 w 821596"/>
                  <a:gd name="connsiteY153" fmla="*/ 478771 h 822027"/>
                  <a:gd name="connsiteX154" fmla="*/ 491990 w 821596"/>
                  <a:gd name="connsiteY154" fmla="*/ 478816 h 822027"/>
                  <a:gd name="connsiteX155" fmla="*/ 494642 w 821596"/>
                  <a:gd name="connsiteY155" fmla="*/ 508862 h 822027"/>
                  <a:gd name="connsiteX156" fmla="*/ 492432 w 821596"/>
                  <a:gd name="connsiteY156" fmla="*/ 511514 h 822027"/>
                  <a:gd name="connsiteX157" fmla="*/ 467246 w 821596"/>
                  <a:gd name="connsiteY157" fmla="*/ 513724 h 822027"/>
                  <a:gd name="connsiteX158" fmla="*/ 463975 w 821596"/>
                  <a:gd name="connsiteY158" fmla="*/ 510984 h 822027"/>
                  <a:gd name="connsiteX159" fmla="*/ 461589 w 821596"/>
                  <a:gd name="connsiteY159" fmla="*/ 483897 h 822027"/>
                  <a:gd name="connsiteX160" fmla="*/ 463799 w 821596"/>
                  <a:gd name="connsiteY160" fmla="*/ 481246 h 822027"/>
                  <a:gd name="connsiteX161" fmla="*/ 641874 w 821596"/>
                  <a:gd name="connsiteY161" fmla="*/ 465339 h 822027"/>
                  <a:gd name="connsiteX162" fmla="*/ 644569 w 821596"/>
                  <a:gd name="connsiteY162" fmla="*/ 467592 h 822027"/>
                  <a:gd name="connsiteX163" fmla="*/ 647176 w 821596"/>
                  <a:gd name="connsiteY163" fmla="*/ 496756 h 822027"/>
                  <a:gd name="connsiteX164" fmla="*/ 674307 w 821596"/>
                  <a:gd name="connsiteY164" fmla="*/ 494370 h 822027"/>
                  <a:gd name="connsiteX165" fmla="*/ 677002 w 821596"/>
                  <a:gd name="connsiteY165" fmla="*/ 496623 h 822027"/>
                  <a:gd name="connsiteX166" fmla="*/ 682084 w 821596"/>
                  <a:gd name="connsiteY166" fmla="*/ 554067 h 822027"/>
                  <a:gd name="connsiteX167" fmla="*/ 710851 w 821596"/>
                  <a:gd name="connsiteY167" fmla="*/ 551504 h 822027"/>
                  <a:gd name="connsiteX168" fmla="*/ 708421 w 821596"/>
                  <a:gd name="connsiteY168" fmla="*/ 524064 h 822027"/>
                  <a:gd name="connsiteX169" fmla="*/ 710629 w 821596"/>
                  <a:gd name="connsiteY169" fmla="*/ 521413 h 822027"/>
                  <a:gd name="connsiteX170" fmla="*/ 740192 w 821596"/>
                  <a:gd name="connsiteY170" fmla="*/ 518806 h 822027"/>
                  <a:gd name="connsiteX171" fmla="*/ 737672 w 821596"/>
                  <a:gd name="connsiteY171" fmla="*/ 490437 h 822027"/>
                  <a:gd name="connsiteX172" fmla="*/ 739882 w 821596"/>
                  <a:gd name="connsiteY172" fmla="*/ 487786 h 822027"/>
                  <a:gd name="connsiteX173" fmla="*/ 764538 w 821596"/>
                  <a:gd name="connsiteY173" fmla="*/ 485621 h 822027"/>
                  <a:gd name="connsiteX174" fmla="*/ 767233 w 821596"/>
                  <a:gd name="connsiteY174" fmla="*/ 487874 h 822027"/>
                  <a:gd name="connsiteX175" fmla="*/ 769753 w 821596"/>
                  <a:gd name="connsiteY175" fmla="*/ 516110 h 822027"/>
                  <a:gd name="connsiteX176" fmla="*/ 769841 w 821596"/>
                  <a:gd name="connsiteY176" fmla="*/ 516022 h 822027"/>
                  <a:gd name="connsiteX177" fmla="*/ 797988 w 821596"/>
                  <a:gd name="connsiteY177" fmla="*/ 513548 h 822027"/>
                  <a:gd name="connsiteX178" fmla="*/ 800683 w 821596"/>
                  <a:gd name="connsiteY178" fmla="*/ 515801 h 822027"/>
                  <a:gd name="connsiteX179" fmla="*/ 810979 w 821596"/>
                  <a:gd name="connsiteY179" fmla="*/ 632058 h 822027"/>
                  <a:gd name="connsiteX180" fmla="*/ 808770 w 821596"/>
                  <a:gd name="connsiteY180" fmla="*/ 634709 h 822027"/>
                  <a:gd name="connsiteX181" fmla="*/ 783539 w 821596"/>
                  <a:gd name="connsiteY181" fmla="*/ 636964 h 822027"/>
                  <a:gd name="connsiteX182" fmla="*/ 780136 w 821596"/>
                  <a:gd name="connsiteY182" fmla="*/ 634091 h 822027"/>
                  <a:gd name="connsiteX183" fmla="*/ 777706 w 821596"/>
                  <a:gd name="connsiteY183" fmla="*/ 606474 h 822027"/>
                  <a:gd name="connsiteX184" fmla="*/ 751194 w 821596"/>
                  <a:gd name="connsiteY184" fmla="*/ 608815 h 822027"/>
                  <a:gd name="connsiteX185" fmla="*/ 747924 w 821596"/>
                  <a:gd name="connsiteY185" fmla="*/ 606076 h 822027"/>
                  <a:gd name="connsiteX186" fmla="*/ 742887 w 821596"/>
                  <a:gd name="connsiteY186" fmla="*/ 549295 h 822027"/>
                  <a:gd name="connsiteX187" fmla="*/ 711955 w 821596"/>
                  <a:gd name="connsiteY187" fmla="*/ 552035 h 822027"/>
                  <a:gd name="connsiteX188" fmla="*/ 714563 w 821596"/>
                  <a:gd name="connsiteY188" fmla="*/ 581287 h 822027"/>
                  <a:gd name="connsiteX189" fmla="*/ 713988 w 821596"/>
                  <a:gd name="connsiteY189" fmla="*/ 581949 h 822027"/>
                  <a:gd name="connsiteX190" fmla="*/ 684780 w 821596"/>
                  <a:gd name="connsiteY190" fmla="*/ 584557 h 822027"/>
                  <a:gd name="connsiteX191" fmla="*/ 687387 w 821596"/>
                  <a:gd name="connsiteY191" fmla="*/ 613853 h 822027"/>
                  <a:gd name="connsiteX192" fmla="*/ 715358 w 821596"/>
                  <a:gd name="connsiteY192" fmla="*/ 611378 h 822027"/>
                  <a:gd name="connsiteX193" fmla="*/ 718053 w 821596"/>
                  <a:gd name="connsiteY193" fmla="*/ 613632 h 822027"/>
                  <a:gd name="connsiteX194" fmla="*/ 720528 w 821596"/>
                  <a:gd name="connsiteY194" fmla="*/ 641691 h 822027"/>
                  <a:gd name="connsiteX195" fmla="*/ 777928 w 821596"/>
                  <a:gd name="connsiteY195" fmla="*/ 636698 h 822027"/>
                  <a:gd name="connsiteX196" fmla="*/ 780623 w 821596"/>
                  <a:gd name="connsiteY196" fmla="*/ 638952 h 822027"/>
                  <a:gd name="connsiteX197" fmla="*/ 783053 w 821596"/>
                  <a:gd name="connsiteY197" fmla="*/ 666525 h 822027"/>
                  <a:gd name="connsiteX198" fmla="*/ 811244 w 821596"/>
                  <a:gd name="connsiteY198" fmla="*/ 664006 h 822027"/>
                  <a:gd name="connsiteX199" fmla="*/ 813940 w 821596"/>
                  <a:gd name="connsiteY199" fmla="*/ 666260 h 822027"/>
                  <a:gd name="connsiteX200" fmla="*/ 816194 w 821596"/>
                  <a:gd name="connsiteY200" fmla="*/ 691888 h 822027"/>
                  <a:gd name="connsiteX201" fmla="*/ 813984 w 821596"/>
                  <a:gd name="connsiteY201" fmla="*/ 694540 h 822027"/>
                  <a:gd name="connsiteX202" fmla="*/ 758087 w 821596"/>
                  <a:gd name="connsiteY202" fmla="*/ 699488 h 822027"/>
                  <a:gd name="connsiteX203" fmla="*/ 754817 w 821596"/>
                  <a:gd name="connsiteY203" fmla="*/ 696749 h 822027"/>
                  <a:gd name="connsiteX204" fmla="*/ 752431 w 821596"/>
                  <a:gd name="connsiteY204" fmla="*/ 669750 h 822027"/>
                  <a:gd name="connsiteX205" fmla="*/ 692778 w 821596"/>
                  <a:gd name="connsiteY205" fmla="*/ 675053 h 822027"/>
                  <a:gd name="connsiteX206" fmla="*/ 698169 w 821596"/>
                  <a:gd name="connsiteY206" fmla="*/ 735811 h 822027"/>
                  <a:gd name="connsiteX207" fmla="*/ 637897 w 821596"/>
                  <a:gd name="connsiteY207" fmla="*/ 741158 h 822027"/>
                  <a:gd name="connsiteX208" fmla="*/ 637278 w 821596"/>
                  <a:gd name="connsiteY208" fmla="*/ 741908 h 822027"/>
                  <a:gd name="connsiteX209" fmla="*/ 639885 w 821596"/>
                  <a:gd name="connsiteY209" fmla="*/ 771028 h 822027"/>
                  <a:gd name="connsiteX210" fmla="*/ 551467 w 821596"/>
                  <a:gd name="connsiteY210" fmla="*/ 778894 h 822027"/>
                  <a:gd name="connsiteX211" fmla="*/ 548197 w 821596"/>
                  <a:gd name="connsiteY211" fmla="*/ 776154 h 822027"/>
                  <a:gd name="connsiteX212" fmla="*/ 543115 w 821596"/>
                  <a:gd name="connsiteY212" fmla="*/ 718754 h 822027"/>
                  <a:gd name="connsiteX213" fmla="*/ 572853 w 821596"/>
                  <a:gd name="connsiteY213" fmla="*/ 716103 h 822027"/>
                  <a:gd name="connsiteX214" fmla="*/ 575372 w 821596"/>
                  <a:gd name="connsiteY214" fmla="*/ 744515 h 822027"/>
                  <a:gd name="connsiteX215" fmla="*/ 578642 w 821596"/>
                  <a:gd name="connsiteY215" fmla="*/ 747255 h 822027"/>
                  <a:gd name="connsiteX216" fmla="*/ 634008 w 821596"/>
                  <a:gd name="connsiteY216" fmla="*/ 742350 h 822027"/>
                  <a:gd name="connsiteX217" fmla="*/ 636218 w 821596"/>
                  <a:gd name="connsiteY217" fmla="*/ 739699 h 822027"/>
                  <a:gd name="connsiteX218" fmla="*/ 633743 w 821596"/>
                  <a:gd name="connsiteY218" fmla="*/ 711905 h 822027"/>
                  <a:gd name="connsiteX219" fmla="*/ 662023 w 821596"/>
                  <a:gd name="connsiteY219" fmla="*/ 709387 h 822027"/>
                  <a:gd name="connsiteX220" fmla="*/ 664233 w 821596"/>
                  <a:gd name="connsiteY220" fmla="*/ 706735 h 822027"/>
                  <a:gd name="connsiteX221" fmla="*/ 661935 w 821596"/>
                  <a:gd name="connsiteY221" fmla="*/ 681062 h 822027"/>
                  <a:gd name="connsiteX222" fmla="*/ 659240 w 821596"/>
                  <a:gd name="connsiteY222" fmla="*/ 678809 h 822027"/>
                  <a:gd name="connsiteX223" fmla="*/ 631137 w 821596"/>
                  <a:gd name="connsiteY223" fmla="*/ 681283 h 822027"/>
                  <a:gd name="connsiteX224" fmla="*/ 628573 w 821596"/>
                  <a:gd name="connsiteY224" fmla="*/ 652296 h 822027"/>
                  <a:gd name="connsiteX225" fmla="*/ 625878 w 821596"/>
                  <a:gd name="connsiteY225" fmla="*/ 650043 h 822027"/>
                  <a:gd name="connsiteX226" fmla="*/ 600206 w 821596"/>
                  <a:gd name="connsiteY226" fmla="*/ 652340 h 822027"/>
                  <a:gd name="connsiteX227" fmla="*/ 597996 w 821596"/>
                  <a:gd name="connsiteY227" fmla="*/ 654991 h 822027"/>
                  <a:gd name="connsiteX228" fmla="*/ 600559 w 821596"/>
                  <a:gd name="connsiteY228" fmla="*/ 684022 h 822027"/>
                  <a:gd name="connsiteX229" fmla="*/ 570953 w 821596"/>
                  <a:gd name="connsiteY229" fmla="*/ 686630 h 822027"/>
                  <a:gd name="connsiteX230" fmla="*/ 568390 w 821596"/>
                  <a:gd name="connsiteY230" fmla="*/ 657643 h 822027"/>
                  <a:gd name="connsiteX231" fmla="*/ 565695 w 821596"/>
                  <a:gd name="connsiteY231" fmla="*/ 655390 h 822027"/>
                  <a:gd name="connsiteX232" fmla="*/ 540022 w 821596"/>
                  <a:gd name="connsiteY232" fmla="*/ 657687 h 822027"/>
                  <a:gd name="connsiteX233" fmla="*/ 537813 w 821596"/>
                  <a:gd name="connsiteY233" fmla="*/ 660338 h 822027"/>
                  <a:gd name="connsiteX234" fmla="*/ 542983 w 821596"/>
                  <a:gd name="connsiteY234" fmla="*/ 718666 h 822027"/>
                  <a:gd name="connsiteX235" fmla="*/ 516514 w 821596"/>
                  <a:gd name="connsiteY235" fmla="*/ 721008 h 822027"/>
                  <a:gd name="connsiteX236" fmla="*/ 513245 w 821596"/>
                  <a:gd name="connsiteY236" fmla="*/ 718268 h 822027"/>
                  <a:gd name="connsiteX237" fmla="*/ 508207 w 821596"/>
                  <a:gd name="connsiteY237" fmla="*/ 661355 h 822027"/>
                  <a:gd name="connsiteX238" fmla="*/ 479176 w 821596"/>
                  <a:gd name="connsiteY238" fmla="*/ 663918 h 822027"/>
                  <a:gd name="connsiteX239" fmla="*/ 478778 w 821596"/>
                  <a:gd name="connsiteY239" fmla="*/ 663564 h 822027"/>
                  <a:gd name="connsiteX240" fmla="*/ 481253 w 821596"/>
                  <a:gd name="connsiteY240" fmla="*/ 691446 h 822027"/>
                  <a:gd name="connsiteX241" fmla="*/ 479043 w 821596"/>
                  <a:gd name="connsiteY241" fmla="*/ 694098 h 822027"/>
                  <a:gd name="connsiteX242" fmla="*/ 453503 w 821596"/>
                  <a:gd name="connsiteY242" fmla="*/ 696351 h 822027"/>
                  <a:gd name="connsiteX243" fmla="*/ 450234 w 821596"/>
                  <a:gd name="connsiteY243" fmla="*/ 693611 h 822027"/>
                  <a:gd name="connsiteX244" fmla="*/ 445328 w 821596"/>
                  <a:gd name="connsiteY244" fmla="*/ 638510 h 822027"/>
                  <a:gd name="connsiteX245" fmla="*/ 447538 w 821596"/>
                  <a:gd name="connsiteY245" fmla="*/ 635858 h 822027"/>
                  <a:gd name="connsiteX246" fmla="*/ 476083 w 821596"/>
                  <a:gd name="connsiteY246" fmla="*/ 633340 h 822027"/>
                  <a:gd name="connsiteX247" fmla="*/ 473520 w 821596"/>
                  <a:gd name="connsiteY247" fmla="*/ 604309 h 822027"/>
                  <a:gd name="connsiteX248" fmla="*/ 474537 w 821596"/>
                  <a:gd name="connsiteY248" fmla="*/ 603115 h 822027"/>
                  <a:gd name="connsiteX249" fmla="*/ 532422 w 821596"/>
                  <a:gd name="connsiteY249" fmla="*/ 597990 h 822027"/>
                  <a:gd name="connsiteX250" fmla="*/ 529727 w 821596"/>
                  <a:gd name="connsiteY250" fmla="*/ 567766 h 822027"/>
                  <a:gd name="connsiteX251" fmla="*/ 503435 w 821596"/>
                  <a:gd name="connsiteY251" fmla="*/ 570107 h 822027"/>
                  <a:gd name="connsiteX252" fmla="*/ 500166 w 821596"/>
                  <a:gd name="connsiteY252" fmla="*/ 567367 h 822027"/>
                  <a:gd name="connsiteX253" fmla="*/ 497956 w 821596"/>
                  <a:gd name="connsiteY253" fmla="*/ 542269 h 822027"/>
                  <a:gd name="connsiteX254" fmla="*/ 500166 w 821596"/>
                  <a:gd name="connsiteY254" fmla="*/ 539618 h 822027"/>
                  <a:gd name="connsiteX255" fmla="*/ 527031 w 821596"/>
                  <a:gd name="connsiteY255" fmla="*/ 537232 h 822027"/>
                  <a:gd name="connsiteX256" fmla="*/ 524601 w 821596"/>
                  <a:gd name="connsiteY256" fmla="*/ 510056 h 822027"/>
                  <a:gd name="connsiteX257" fmla="*/ 526810 w 821596"/>
                  <a:gd name="connsiteY257" fmla="*/ 507405 h 822027"/>
                  <a:gd name="connsiteX258" fmla="*/ 584607 w 821596"/>
                  <a:gd name="connsiteY258" fmla="*/ 502280 h 822027"/>
                  <a:gd name="connsiteX259" fmla="*/ 582000 w 821596"/>
                  <a:gd name="connsiteY259" fmla="*/ 473116 h 822027"/>
                  <a:gd name="connsiteX260" fmla="*/ 584210 w 821596"/>
                  <a:gd name="connsiteY260" fmla="*/ 470464 h 822027"/>
                  <a:gd name="connsiteX261" fmla="*/ 731486 w 821596"/>
                  <a:gd name="connsiteY261" fmla="*/ 427381 h 822027"/>
                  <a:gd name="connsiteX262" fmla="*/ 732193 w 821596"/>
                  <a:gd name="connsiteY262" fmla="*/ 428000 h 822027"/>
                  <a:gd name="connsiteX263" fmla="*/ 734624 w 821596"/>
                  <a:gd name="connsiteY263" fmla="*/ 455440 h 822027"/>
                  <a:gd name="connsiteX264" fmla="*/ 732415 w 821596"/>
                  <a:gd name="connsiteY264" fmla="*/ 458091 h 822027"/>
                  <a:gd name="connsiteX265" fmla="*/ 675766 w 821596"/>
                  <a:gd name="connsiteY265" fmla="*/ 463128 h 822027"/>
                  <a:gd name="connsiteX266" fmla="*/ 672717 w 821596"/>
                  <a:gd name="connsiteY266" fmla="*/ 460566 h 822027"/>
                  <a:gd name="connsiteX267" fmla="*/ 670463 w 821596"/>
                  <a:gd name="connsiteY267" fmla="*/ 435246 h 822027"/>
                  <a:gd name="connsiteX268" fmla="*/ 672673 w 821596"/>
                  <a:gd name="connsiteY268" fmla="*/ 432595 h 822027"/>
                  <a:gd name="connsiteX269" fmla="*/ 454564 w 821596"/>
                  <a:gd name="connsiteY269" fmla="*/ 421372 h 822027"/>
                  <a:gd name="connsiteX270" fmla="*/ 457259 w 821596"/>
                  <a:gd name="connsiteY270" fmla="*/ 423625 h 822027"/>
                  <a:gd name="connsiteX271" fmla="*/ 459424 w 821596"/>
                  <a:gd name="connsiteY271" fmla="*/ 448150 h 822027"/>
                  <a:gd name="connsiteX272" fmla="*/ 457214 w 821596"/>
                  <a:gd name="connsiteY272" fmla="*/ 450801 h 822027"/>
                  <a:gd name="connsiteX273" fmla="*/ 432072 w 821596"/>
                  <a:gd name="connsiteY273" fmla="*/ 453011 h 822027"/>
                  <a:gd name="connsiteX274" fmla="*/ 428802 w 821596"/>
                  <a:gd name="connsiteY274" fmla="*/ 450271 h 822027"/>
                  <a:gd name="connsiteX275" fmla="*/ 426681 w 821596"/>
                  <a:gd name="connsiteY275" fmla="*/ 426320 h 822027"/>
                  <a:gd name="connsiteX276" fmla="*/ 428891 w 821596"/>
                  <a:gd name="connsiteY276" fmla="*/ 423670 h 822027"/>
                  <a:gd name="connsiteX277" fmla="*/ 118343 w 821596"/>
                  <a:gd name="connsiteY277" fmla="*/ 389998 h 822027"/>
                  <a:gd name="connsiteX278" fmla="*/ 120022 w 821596"/>
                  <a:gd name="connsiteY278" fmla="*/ 391412 h 822027"/>
                  <a:gd name="connsiteX279" fmla="*/ 122541 w 821596"/>
                  <a:gd name="connsiteY279" fmla="*/ 419781 h 822027"/>
                  <a:gd name="connsiteX280" fmla="*/ 121126 w 821596"/>
                  <a:gd name="connsiteY280" fmla="*/ 421460 h 822027"/>
                  <a:gd name="connsiteX281" fmla="*/ 92758 w 821596"/>
                  <a:gd name="connsiteY281" fmla="*/ 423978 h 822027"/>
                  <a:gd name="connsiteX282" fmla="*/ 91079 w 821596"/>
                  <a:gd name="connsiteY282" fmla="*/ 422564 h 822027"/>
                  <a:gd name="connsiteX283" fmla="*/ 88560 w 821596"/>
                  <a:gd name="connsiteY283" fmla="*/ 394196 h 822027"/>
                  <a:gd name="connsiteX284" fmla="*/ 89974 w 821596"/>
                  <a:gd name="connsiteY284" fmla="*/ 392517 h 822027"/>
                  <a:gd name="connsiteX285" fmla="*/ 389608 w 821596"/>
                  <a:gd name="connsiteY285" fmla="*/ 367022 h 822027"/>
                  <a:gd name="connsiteX286" fmla="*/ 391331 w 821596"/>
                  <a:gd name="connsiteY286" fmla="*/ 368436 h 822027"/>
                  <a:gd name="connsiteX287" fmla="*/ 396369 w 821596"/>
                  <a:gd name="connsiteY287" fmla="*/ 424995 h 822027"/>
                  <a:gd name="connsiteX288" fmla="*/ 394955 w 821596"/>
                  <a:gd name="connsiteY288" fmla="*/ 426674 h 822027"/>
                  <a:gd name="connsiteX289" fmla="*/ 366631 w 821596"/>
                  <a:gd name="connsiteY289" fmla="*/ 429193 h 822027"/>
                  <a:gd name="connsiteX290" fmla="*/ 369414 w 821596"/>
                  <a:gd name="connsiteY290" fmla="*/ 460345 h 822027"/>
                  <a:gd name="connsiteX291" fmla="*/ 369414 w 821596"/>
                  <a:gd name="connsiteY291" fmla="*/ 460390 h 822027"/>
                  <a:gd name="connsiteX292" fmla="*/ 396412 w 821596"/>
                  <a:gd name="connsiteY292" fmla="*/ 458003 h 822027"/>
                  <a:gd name="connsiteX293" fmla="*/ 398092 w 821596"/>
                  <a:gd name="connsiteY293" fmla="*/ 459417 h 822027"/>
                  <a:gd name="connsiteX294" fmla="*/ 400478 w 821596"/>
                  <a:gd name="connsiteY294" fmla="*/ 486239 h 822027"/>
                  <a:gd name="connsiteX295" fmla="*/ 399064 w 821596"/>
                  <a:gd name="connsiteY295" fmla="*/ 487963 h 822027"/>
                  <a:gd name="connsiteX296" fmla="*/ 312193 w 821596"/>
                  <a:gd name="connsiteY296" fmla="*/ 495651 h 822027"/>
                  <a:gd name="connsiteX297" fmla="*/ 310514 w 821596"/>
                  <a:gd name="connsiteY297" fmla="*/ 494237 h 822027"/>
                  <a:gd name="connsiteX298" fmla="*/ 307862 w 821596"/>
                  <a:gd name="connsiteY298" fmla="*/ 465824 h 822027"/>
                  <a:gd name="connsiteX299" fmla="*/ 338749 w 821596"/>
                  <a:gd name="connsiteY299" fmla="*/ 463085 h 822027"/>
                  <a:gd name="connsiteX300" fmla="*/ 335965 w 821596"/>
                  <a:gd name="connsiteY300" fmla="*/ 431756 h 822027"/>
                  <a:gd name="connsiteX301" fmla="*/ 337378 w 821596"/>
                  <a:gd name="connsiteY301" fmla="*/ 430077 h 822027"/>
                  <a:gd name="connsiteX302" fmla="*/ 364863 w 821596"/>
                  <a:gd name="connsiteY302" fmla="*/ 427647 h 822027"/>
                  <a:gd name="connsiteX303" fmla="*/ 365747 w 821596"/>
                  <a:gd name="connsiteY303" fmla="*/ 427868 h 822027"/>
                  <a:gd name="connsiteX304" fmla="*/ 360709 w 821596"/>
                  <a:gd name="connsiteY304" fmla="*/ 371131 h 822027"/>
                  <a:gd name="connsiteX305" fmla="*/ 362124 w 821596"/>
                  <a:gd name="connsiteY305" fmla="*/ 369452 h 822027"/>
                  <a:gd name="connsiteX306" fmla="*/ 784380 w 821596"/>
                  <a:gd name="connsiteY306" fmla="*/ 362072 h 822027"/>
                  <a:gd name="connsiteX307" fmla="*/ 787076 w 821596"/>
                  <a:gd name="connsiteY307" fmla="*/ 364325 h 822027"/>
                  <a:gd name="connsiteX308" fmla="*/ 794632 w 821596"/>
                  <a:gd name="connsiteY308" fmla="*/ 449431 h 822027"/>
                  <a:gd name="connsiteX309" fmla="*/ 792422 w 821596"/>
                  <a:gd name="connsiteY309" fmla="*/ 452081 h 822027"/>
                  <a:gd name="connsiteX310" fmla="*/ 764274 w 821596"/>
                  <a:gd name="connsiteY310" fmla="*/ 454556 h 822027"/>
                  <a:gd name="connsiteX311" fmla="*/ 761667 w 821596"/>
                  <a:gd name="connsiteY311" fmla="*/ 425127 h 822027"/>
                  <a:gd name="connsiteX312" fmla="*/ 732195 w 821596"/>
                  <a:gd name="connsiteY312" fmla="*/ 427735 h 822027"/>
                  <a:gd name="connsiteX313" fmla="*/ 729720 w 821596"/>
                  <a:gd name="connsiteY313" fmla="*/ 399631 h 822027"/>
                  <a:gd name="connsiteX314" fmla="*/ 731930 w 821596"/>
                  <a:gd name="connsiteY314" fmla="*/ 396980 h 822027"/>
                  <a:gd name="connsiteX315" fmla="*/ 758972 w 821596"/>
                  <a:gd name="connsiteY315" fmla="*/ 394593 h 822027"/>
                  <a:gd name="connsiteX316" fmla="*/ 756541 w 821596"/>
                  <a:gd name="connsiteY316" fmla="*/ 366977 h 822027"/>
                  <a:gd name="connsiteX317" fmla="*/ 758751 w 821596"/>
                  <a:gd name="connsiteY317" fmla="*/ 364325 h 822027"/>
                  <a:gd name="connsiteX318" fmla="*/ 567861 w 821596"/>
                  <a:gd name="connsiteY318" fmla="*/ 321286 h 822027"/>
                  <a:gd name="connsiteX319" fmla="*/ 510858 w 821596"/>
                  <a:gd name="connsiteY319" fmla="*/ 326324 h 822027"/>
                  <a:gd name="connsiteX320" fmla="*/ 508650 w 821596"/>
                  <a:gd name="connsiteY320" fmla="*/ 328975 h 822027"/>
                  <a:gd name="connsiteX321" fmla="*/ 511035 w 821596"/>
                  <a:gd name="connsiteY321" fmla="*/ 355885 h 822027"/>
                  <a:gd name="connsiteX322" fmla="*/ 511300 w 821596"/>
                  <a:gd name="connsiteY322" fmla="*/ 356107 h 822027"/>
                  <a:gd name="connsiteX323" fmla="*/ 484082 w 821596"/>
                  <a:gd name="connsiteY323" fmla="*/ 358536 h 822027"/>
                  <a:gd name="connsiteX324" fmla="*/ 481872 w 821596"/>
                  <a:gd name="connsiteY324" fmla="*/ 361188 h 822027"/>
                  <a:gd name="connsiteX325" fmla="*/ 484258 w 821596"/>
                  <a:gd name="connsiteY325" fmla="*/ 388009 h 822027"/>
                  <a:gd name="connsiteX326" fmla="*/ 484479 w 821596"/>
                  <a:gd name="connsiteY326" fmla="*/ 388186 h 822027"/>
                  <a:gd name="connsiteX327" fmla="*/ 542718 w 821596"/>
                  <a:gd name="connsiteY327" fmla="*/ 383016 h 822027"/>
                  <a:gd name="connsiteX328" fmla="*/ 544927 w 821596"/>
                  <a:gd name="connsiteY328" fmla="*/ 380365 h 822027"/>
                  <a:gd name="connsiteX329" fmla="*/ 542541 w 821596"/>
                  <a:gd name="connsiteY329" fmla="*/ 353587 h 822027"/>
                  <a:gd name="connsiteX330" fmla="*/ 542364 w 821596"/>
                  <a:gd name="connsiteY330" fmla="*/ 353410 h 822027"/>
                  <a:gd name="connsiteX331" fmla="*/ 570556 w 821596"/>
                  <a:gd name="connsiteY331" fmla="*/ 350892 h 822027"/>
                  <a:gd name="connsiteX332" fmla="*/ 572765 w 821596"/>
                  <a:gd name="connsiteY332" fmla="*/ 348241 h 822027"/>
                  <a:gd name="connsiteX333" fmla="*/ 570556 w 821596"/>
                  <a:gd name="connsiteY333" fmla="*/ 323540 h 822027"/>
                  <a:gd name="connsiteX334" fmla="*/ 567861 w 821596"/>
                  <a:gd name="connsiteY334" fmla="*/ 321286 h 822027"/>
                  <a:gd name="connsiteX335" fmla="*/ 233538 w 821596"/>
                  <a:gd name="connsiteY335" fmla="*/ 319873 h 822027"/>
                  <a:gd name="connsiteX336" fmla="*/ 204286 w 821596"/>
                  <a:gd name="connsiteY336" fmla="*/ 322480 h 822027"/>
                  <a:gd name="connsiteX337" fmla="*/ 206893 w 821596"/>
                  <a:gd name="connsiteY337" fmla="*/ 351733 h 822027"/>
                  <a:gd name="connsiteX338" fmla="*/ 208572 w 821596"/>
                  <a:gd name="connsiteY338" fmla="*/ 353147 h 822027"/>
                  <a:gd name="connsiteX339" fmla="*/ 236233 w 821596"/>
                  <a:gd name="connsiteY339" fmla="*/ 350672 h 822027"/>
                  <a:gd name="connsiteX340" fmla="*/ 237648 w 821596"/>
                  <a:gd name="connsiteY340" fmla="*/ 348949 h 822027"/>
                  <a:gd name="connsiteX341" fmla="*/ 235217 w 821596"/>
                  <a:gd name="connsiteY341" fmla="*/ 321287 h 822027"/>
                  <a:gd name="connsiteX342" fmla="*/ 233538 w 821596"/>
                  <a:gd name="connsiteY342" fmla="*/ 319873 h 822027"/>
                  <a:gd name="connsiteX343" fmla="*/ 49233 w 821596"/>
                  <a:gd name="connsiteY343" fmla="*/ 306042 h 822027"/>
                  <a:gd name="connsiteX344" fmla="*/ 50912 w 821596"/>
                  <a:gd name="connsiteY344" fmla="*/ 307456 h 822027"/>
                  <a:gd name="connsiteX345" fmla="*/ 53298 w 821596"/>
                  <a:gd name="connsiteY345" fmla="*/ 334456 h 822027"/>
                  <a:gd name="connsiteX346" fmla="*/ 51884 w 821596"/>
                  <a:gd name="connsiteY346" fmla="*/ 336135 h 822027"/>
                  <a:gd name="connsiteX347" fmla="*/ 24885 w 821596"/>
                  <a:gd name="connsiteY347" fmla="*/ 338520 h 822027"/>
                  <a:gd name="connsiteX348" fmla="*/ 23207 w 821596"/>
                  <a:gd name="connsiteY348" fmla="*/ 337106 h 822027"/>
                  <a:gd name="connsiteX349" fmla="*/ 20820 w 821596"/>
                  <a:gd name="connsiteY349" fmla="*/ 310108 h 822027"/>
                  <a:gd name="connsiteX350" fmla="*/ 22234 w 821596"/>
                  <a:gd name="connsiteY350" fmla="*/ 308429 h 822027"/>
                  <a:gd name="connsiteX351" fmla="*/ 109416 w 821596"/>
                  <a:gd name="connsiteY351" fmla="*/ 299635 h 822027"/>
                  <a:gd name="connsiteX352" fmla="*/ 112067 w 821596"/>
                  <a:gd name="connsiteY352" fmla="*/ 301845 h 822027"/>
                  <a:gd name="connsiteX353" fmla="*/ 117104 w 821596"/>
                  <a:gd name="connsiteY353" fmla="*/ 358625 h 822027"/>
                  <a:gd name="connsiteX354" fmla="*/ 114895 w 821596"/>
                  <a:gd name="connsiteY354" fmla="*/ 361277 h 822027"/>
                  <a:gd name="connsiteX355" fmla="*/ 88206 w 821596"/>
                  <a:gd name="connsiteY355" fmla="*/ 363663 h 822027"/>
                  <a:gd name="connsiteX356" fmla="*/ 85555 w 821596"/>
                  <a:gd name="connsiteY356" fmla="*/ 361454 h 822027"/>
                  <a:gd name="connsiteX357" fmla="*/ 80517 w 821596"/>
                  <a:gd name="connsiteY357" fmla="*/ 304672 h 822027"/>
                  <a:gd name="connsiteX358" fmla="*/ 82727 w 821596"/>
                  <a:gd name="connsiteY358" fmla="*/ 302021 h 822027"/>
                  <a:gd name="connsiteX359" fmla="*/ 260228 w 821596"/>
                  <a:gd name="connsiteY359" fmla="*/ 286468 h 822027"/>
                  <a:gd name="connsiteX360" fmla="*/ 262878 w 821596"/>
                  <a:gd name="connsiteY360" fmla="*/ 288678 h 822027"/>
                  <a:gd name="connsiteX361" fmla="*/ 268048 w 821596"/>
                  <a:gd name="connsiteY361" fmla="*/ 346696 h 822027"/>
                  <a:gd name="connsiteX362" fmla="*/ 295621 w 821596"/>
                  <a:gd name="connsiteY362" fmla="*/ 344265 h 822027"/>
                  <a:gd name="connsiteX363" fmla="*/ 298273 w 821596"/>
                  <a:gd name="connsiteY363" fmla="*/ 346474 h 822027"/>
                  <a:gd name="connsiteX364" fmla="*/ 308834 w 821596"/>
                  <a:gd name="connsiteY364" fmla="*/ 465427 h 822027"/>
                  <a:gd name="connsiteX365" fmla="*/ 278079 w 821596"/>
                  <a:gd name="connsiteY365" fmla="*/ 468167 h 822027"/>
                  <a:gd name="connsiteX366" fmla="*/ 280730 w 821596"/>
                  <a:gd name="connsiteY366" fmla="*/ 497905 h 822027"/>
                  <a:gd name="connsiteX367" fmla="*/ 220636 w 821596"/>
                  <a:gd name="connsiteY367" fmla="*/ 503252 h 822027"/>
                  <a:gd name="connsiteX368" fmla="*/ 219222 w 821596"/>
                  <a:gd name="connsiteY368" fmla="*/ 504975 h 822027"/>
                  <a:gd name="connsiteX369" fmla="*/ 221740 w 821596"/>
                  <a:gd name="connsiteY369" fmla="*/ 533255 h 822027"/>
                  <a:gd name="connsiteX370" fmla="*/ 223419 w 821596"/>
                  <a:gd name="connsiteY370" fmla="*/ 534669 h 822027"/>
                  <a:gd name="connsiteX371" fmla="*/ 283647 w 821596"/>
                  <a:gd name="connsiteY371" fmla="*/ 529322 h 822027"/>
                  <a:gd name="connsiteX372" fmla="*/ 280907 w 821596"/>
                  <a:gd name="connsiteY372" fmla="*/ 498347 h 822027"/>
                  <a:gd name="connsiteX373" fmla="*/ 311529 w 821596"/>
                  <a:gd name="connsiteY373" fmla="*/ 495651 h 822027"/>
                  <a:gd name="connsiteX374" fmla="*/ 314136 w 821596"/>
                  <a:gd name="connsiteY374" fmla="*/ 524859 h 822027"/>
                  <a:gd name="connsiteX375" fmla="*/ 311926 w 821596"/>
                  <a:gd name="connsiteY375" fmla="*/ 527510 h 822027"/>
                  <a:gd name="connsiteX376" fmla="*/ 283735 w 821596"/>
                  <a:gd name="connsiteY376" fmla="*/ 530029 h 822027"/>
                  <a:gd name="connsiteX377" fmla="*/ 286077 w 821596"/>
                  <a:gd name="connsiteY377" fmla="*/ 556630 h 822027"/>
                  <a:gd name="connsiteX378" fmla="*/ 283867 w 821596"/>
                  <a:gd name="connsiteY378" fmla="*/ 559282 h 822027"/>
                  <a:gd name="connsiteX379" fmla="*/ 137696 w 821596"/>
                  <a:gd name="connsiteY379" fmla="*/ 572096 h 822027"/>
                  <a:gd name="connsiteX380" fmla="*/ 135044 w 821596"/>
                  <a:gd name="connsiteY380" fmla="*/ 569887 h 822027"/>
                  <a:gd name="connsiteX381" fmla="*/ 130051 w 821596"/>
                  <a:gd name="connsiteY381" fmla="*/ 513415 h 822027"/>
                  <a:gd name="connsiteX382" fmla="*/ 102081 w 821596"/>
                  <a:gd name="connsiteY382" fmla="*/ 515889 h 822027"/>
                  <a:gd name="connsiteX383" fmla="*/ 100357 w 821596"/>
                  <a:gd name="connsiteY383" fmla="*/ 515359 h 822027"/>
                  <a:gd name="connsiteX384" fmla="*/ 100579 w 821596"/>
                  <a:gd name="connsiteY384" fmla="*/ 516154 h 822027"/>
                  <a:gd name="connsiteX385" fmla="*/ 102964 w 821596"/>
                  <a:gd name="connsiteY385" fmla="*/ 542844 h 822027"/>
                  <a:gd name="connsiteX386" fmla="*/ 100755 w 821596"/>
                  <a:gd name="connsiteY386" fmla="*/ 545495 h 822027"/>
                  <a:gd name="connsiteX387" fmla="*/ 43975 w 821596"/>
                  <a:gd name="connsiteY387" fmla="*/ 550532 h 822027"/>
                  <a:gd name="connsiteX388" fmla="*/ 41323 w 821596"/>
                  <a:gd name="connsiteY388" fmla="*/ 548322 h 822027"/>
                  <a:gd name="connsiteX389" fmla="*/ 38937 w 821596"/>
                  <a:gd name="connsiteY389" fmla="*/ 521633 h 822027"/>
                  <a:gd name="connsiteX390" fmla="*/ 41146 w 821596"/>
                  <a:gd name="connsiteY390" fmla="*/ 518983 h 822027"/>
                  <a:gd name="connsiteX391" fmla="*/ 97927 w 821596"/>
                  <a:gd name="connsiteY391" fmla="*/ 513945 h 822027"/>
                  <a:gd name="connsiteX392" fmla="*/ 99650 w 821596"/>
                  <a:gd name="connsiteY392" fmla="*/ 514475 h 822027"/>
                  <a:gd name="connsiteX393" fmla="*/ 99430 w 821596"/>
                  <a:gd name="connsiteY393" fmla="*/ 513680 h 822027"/>
                  <a:gd name="connsiteX394" fmla="*/ 96822 w 821596"/>
                  <a:gd name="connsiteY394" fmla="*/ 484472 h 822027"/>
                  <a:gd name="connsiteX395" fmla="*/ 38495 w 821596"/>
                  <a:gd name="connsiteY395" fmla="*/ 489642 h 822027"/>
                  <a:gd name="connsiteX396" fmla="*/ 35843 w 821596"/>
                  <a:gd name="connsiteY396" fmla="*/ 487432 h 822027"/>
                  <a:gd name="connsiteX397" fmla="*/ 33457 w 821596"/>
                  <a:gd name="connsiteY397" fmla="*/ 460743 h 822027"/>
                  <a:gd name="connsiteX398" fmla="*/ 35667 w 821596"/>
                  <a:gd name="connsiteY398" fmla="*/ 458091 h 822027"/>
                  <a:gd name="connsiteX399" fmla="*/ 124395 w 821596"/>
                  <a:gd name="connsiteY399" fmla="*/ 450226 h 822027"/>
                  <a:gd name="connsiteX400" fmla="*/ 122053 w 821596"/>
                  <a:gd name="connsiteY400" fmla="*/ 423714 h 822027"/>
                  <a:gd name="connsiteX401" fmla="*/ 124263 w 821596"/>
                  <a:gd name="connsiteY401" fmla="*/ 421063 h 822027"/>
                  <a:gd name="connsiteX402" fmla="*/ 151040 w 821596"/>
                  <a:gd name="connsiteY402" fmla="*/ 418676 h 822027"/>
                  <a:gd name="connsiteX403" fmla="*/ 148477 w 821596"/>
                  <a:gd name="connsiteY403" fmla="*/ 389690 h 822027"/>
                  <a:gd name="connsiteX404" fmla="*/ 150687 w 821596"/>
                  <a:gd name="connsiteY404" fmla="*/ 387039 h 822027"/>
                  <a:gd name="connsiteX405" fmla="*/ 179007 w 821596"/>
                  <a:gd name="connsiteY405" fmla="*/ 384524 h 822027"/>
                  <a:gd name="connsiteX406" fmla="*/ 179011 w 821596"/>
                  <a:gd name="connsiteY406" fmla="*/ 384564 h 822027"/>
                  <a:gd name="connsiteX407" fmla="*/ 179059 w 821596"/>
                  <a:gd name="connsiteY407" fmla="*/ 384560 h 822027"/>
                  <a:gd name="connsiteX408" fmla="*/ 181706 w 821596"/>
                  <a:gd name="connsiteY408" fmla="*/ 414390 h 822027"/>
                  <a:gd name="connsiteX409" fmla="*/ 183385 w 821596"/>
                  <a:gd name="connsiteY409" fmla="*/ 415804 h 822027"/>
                  <a:gd name="connsiteX410" fmla="*/ 241271 w 821596"/>
                  <a:gd name="connsiteY410" fmla="*/ 410679 h 822027"/>
                  <a:gd name="connsiteX411" fmla="*/ 243878 w 821596"/>
                  <a:gd name="connsiteY411" fmla="*/ 439975 h 822027"/>
                  <a:gd name="connsiteX412" fmla="*/ 215244 w 821596"/>
                  <a:gd name="connsiteY412" fmla="*/ 442494 h 822027"/>
                  <a:gd name="connsiteX413" fmla="*/ 213830 w 821596"/>
                  <a:gd name="connsiteY413" fmla="*/ 444173 h 822027"/>
                  <a:gd name="connsiteX414" fmla="*/ 216217 w 821596"/>
                  <a:gd name="connsiteY414" fmla="*/ 471216 h 822027"/>
                  <a:gd name="connsiteX415" fmla="*/ 217940 w 821596"/>
                  <a:gd name="connsiteY415" fmla="*/ 472630 h 822027"/>
                  <a:gd name="connsiteX416" fmla="*/ 244982 w 821596"/>
                  <a:gd name="connsiteY416" fmla="*/ 470243 h 822027"/>
                  <a:gd name="connsiteX417" fmla="*/ 246397 w 821596"/>
                  <a:gd name="connsiteY417" fmla="*/ 468564 h 822027"/>
                  <a:gd name="connsiteX418" fmla="*/ 243878 w 821596"/>
                  <a:gd name="connsiteY418" fmla="*/ 440152 h 822027"/>
                  <a:gd name="connsiteX419" fmla="*/ 272909 w 821596"/>
                  <a:gd name="connsiteY419" fmla="*/ 437589 h 822027"/>
                  <a:gd name="connsiteX420" fmla="*/ 274323 w 821596"/>
                  <a:gd name="connsiteY420" fmla="*/ 435910 h 822027"/>
                  <a:gd name="connsiteX421" fmla="*/ 271540 w 821596"/>
                  <a:gd name="connsiteY421" fmla="*/ 404669 h 822027"/>
                  <a:gd name="connsiteX422" fmla="*/ 271495 w 821596"/>
                  <a:gd name="connsiteY422" fmla="*/ 404537 h 822027"/>
                  <a:gd name="connsiteX423" fmla="*/ 269153 w 821596"/>
                  <a:gd name="connsiteY423" fmla="*/ 378113 h 822027"/>
                  <a:gd name="connsiteX424" fmla="*/ 267474 w 821596"/>
                  <a:gd name="connsiteY424" fmla="*/ 376699 h 822027"/>
                  <a:gd name="connsiteX425" fmla="*/ 179059 w 821596"/>
                  <a:gd name="connsiteY425" fmla="*/ 384560 h 822027"/>
                  <a:gd name="connsiteX426" fmla="*/ 179055 w 821596"/>
                  <a:gd name="connsiteY426" fmla="*/ 384520 h 822027"/>
                  <a:gd name="connsiteX427" fmla="*/ 179007 w 821596"/>
                  <a:gd name="connsiteY427" fmla="*/ 384524 h 822027"/>
                  <a:gd name="connsiteX428" fmla="*/ 176581 w 821596"/>
                  <a:gd name="connsiteY428" fmla="*/ 357256 h 822027"/>
                  <a:gd name="connsiteX429" fmla="*/ 176758 w 821596"/>
                  <a:gd name="connsiteY429" fmla="*/ 356152 h 822027"/>
                  <a:gd name="connsiteX430" fmla="*/ 148124 w 821596"/>
                  <a:gd name="connsiteY430" fmla="*/ 358715 h 822027"/>
                  <a:gd name="connsiteX431" fmla="*/ 145472 w 821596"/>
                  <a:gd name="connsiteY431" fmla="*/ 356505 h 822027"/>
                  <a:gd name="connsiteX432" fmla="*/ 143086 w 821596"/>
                  <a:gd name="connsiteY432" fmla="*/ 329816 h 822027"/>
                  <a:gd name="connsiteX433" fmla="*/ 145296 w 821596"/>
                  <a:gd name="connsiteY433" fmla="*/ 327164 h 822027"/>
                  <a:gd name="connsiteX434" fmla="*/ 204153 w 821596"/>
                  <a:gd name="connsiteY434" fmla="*/ 321950 h 822027"/>
                  <a:gd name="connsiteX435" fmla="*/ 201679 w 821596"/>
                  <a:gd name="connsiteY435" fmla="*/ 294113 h 822027"/>
                  <a:gd name="connsiteX436" fmla="*/ 203888 w 821596"/>
                  <a:gd name="connsiteY436" fmla="*/ 291461 h 822027"/>
                  <a:gd name="connsiteX437" fmla="*/ 688271 w 821596"/>
                  <a:gd name="connsiteY437" fmla="*/ 280148 h 822027"/>
                  <a:gd name="connsiteX438" fmla="*/ 690879 w 821596"/>
                  <a:gd name="connsiteY438" fmla="*/ 309931 h 822027"/>
                  <a:gd name="connsiteX439" fmla="*/ 721456 w 821596"/>
                  <a:gd name="connsiteY439" fmla="*/ 307236 h 822027"/>
                  <a:gd name="connsiteX440" fmla="*/ 724107 w 821596"/>
                  <a:gd name="connsiteY440" fmla="*/ 336974 h 822027"/>
                  <a:gd name="connsiteX441" fmla="*/ 693529 w 821596"/>
                  <a:gd name="connsiteY441" fmla="*/ 339669 h 822027"/>
                  <a:gd name="connsiteX442" fmla="*/ 695960 w 821596"/>
                  <a:gd name="connsiteY442" fmla="*/ 366932 h 822027"/>
                  <a:gd name="connsiteX443" fmla="*/ 693751 w 821596"/>
                  <a:gd name="connsiteY443" fmla="*/ 369583 h 822027"/>
                  <a:gd name="connsiteX444" fmla="*/ 668122 w 821596"/>
                  <a:gd name="connsiteY444" fmla="*/ 371837 h 822027"/>
                  <a:gd name="connsiteX445" fmla="*/ 665426 w 821596"/>
                  <a:gd name="connsiteY445" fmla="*/ 369583 h 822027"/>
                  <a:gd name="connsiteX446" fmla="*/ 657958 w 821596"/>
                  <a:gd name="connsiteY446" fmla="*/ 285274 h 822027"/>
                  <a:gd name="connsiteX447" fmla="*/ 660168 w 821596"/>
                  <a:gd name="connsiteY447" fmla="*/ 282623 h 822027"/>
                  <a:gd name="connsiteX448" fmla="*/ 411614 w 821596"/>
                  <a:gd name="connsiteY448" fmla="*/ 273785 h 822027"/>
                  <a:gd name="connsiteX449" fmla="*/ 414309 w 821596"/>
                  <a:gd name="connsiteY449" fmla="*/ 276038 h 822027"/>
                  <a:gd name="connsiteX450" fmla="*/ 416607 w 821596"/>
                  <a:gd name="connsiteY450" fmla="*/ 301844 h 822027"/>
                  <a:gd name="connsiteX451" fmla="*/ 414398 w 821596"/>
                  <a:gd name="connsiteY451" fmla="*/ 304495 h 822027"/>
                  <a:gd name="connsiteX452" fmla="*/ 386118 w 821596"/>
                  <a:gd name="connsiteY452" fmla="*/ 307014 h 822027"/>
                  <a:gd name="connsiteX453" fmla="*/ 388548 w 821596"/>
                  <a:gd name="connsiteY453" fmla="*/ 334543 h 822027"/>
                  <a:gd name="connsiteX454" fmla="*/ 386339 w 821596"/>
                  <a:gd name="connsiteY454" fmla="*/ 337194 h 822027"/>
                  <a:gd name="connsiteX455" fmla="*/ 361064 w 821596"/>
                  <a:gd name="connsiteY455" fmla="*/ 339448 h 822027"/>
                  <a:gd name="connsiteX456" fmla="*/ 357793 w 821596"/>
                  <a:gd name="connsiteY456" fmla="*/ 336708 h 822027"/>
                  <a:gd name="connsiteX457" fmla="*/ 355320 w 821596"/>
                  <a:gd name="connsiteY457" fmla="*/ 309003 h 822027"/>
                  <a:gd name="connsiteX458" fmla="*/ 386030 w 821596"/>
                  <a:gd name="connsiteY458" fmla="*/ 306263 h 822027"/>
                  <a:gd name="connsiteX459" fmla="*/ 383599 w 821596"/>
                  <a:gd name="connsiteY459" fmla="*/ 278734 h 822027"/>
                  <a:gd name="connsiteX460" fmla="*/ 385809 w 821596"/>
                  <a:gd name="connsiteY460" fmla="*/ 276083 h 822027"/>
                  <a:gd name="connsiteX461" fmla="*/ 713193 w 821596"/>
                  <a:gd name="connsiteY461" fmla="*/ 247140 h 822027"/>
                  <a:gd name="connsiteX462" fmla="*/ 715756 w 821596"/>
                  <a:gd name="connsiteY462" fmla="*/ 249394 h 822027"/>
                  <a:gd name="connsiteX463" fmla="*/ 718231 w 821596"/>
                  <a:gd name="connsiteY463" fmla="*/ 277055 h 822027"/>
                  <a:gd name="connsiteX464" fmla="*/ 688183 w 821596"/>
                  <a:gd name="connsiteY464" fmla="*/ 279707 h 822027"/>
                  <a:gd name="connsiteX465" fmla="*/ 685753 w 821596"/>
                  <a:gd name="connsiteY465" fmla="*/ 252089 h 822027"/>
                  <a:gd name="connsiteX466" fmla="*/ 688006 w 821596"/>
                  <a:gd name="connsiteY466" fmla="*/ 249394 h 822027"/>
                  <a:gd name="connsiteX467" fmla="*/ 773686 w 821596"/>
                  <a:gd name="connsiteY467" fmla="*/ 241572 h 822027"/>
                  <a:gd name="connsiteX468" fmla="*/ 776382 w 821596"/>
                  <a:gd name="connsiteY468" fmla="*/ 243826 h 822027"/>
                  <a:gd name="connsiteX469" fmla="*/ 783893 w 821596"/>
                  <a:gd name="connsiteY469" fmla="*/ 328932 h 822027"/>
                  <a:gd name="connsiteX470" fmla="*/ 781684 w 821596"/>
                  <a:gd name="connsiteY470" fmla="*/ 331582 h 822027"/>
                  <a:gd name="connsiteX471" fmla="*/ 753581 w 821596"/>
                  <a:gd name="connsiteY471" fmla="*/ 334057 h 822027"/>
                  <a:gd name="connsiteX472" fmla="*/ 750973 w 821596"/>
                  <a:gd name="connsiteY472" fmla="*/ 304584 h 822027"/>
                  <a:gd name="connsiteX473" fmla="*/ 721500 w 821596"/>
                  <a:gd name="connsiteY473" fmla="*/ 307191 h 822027"/>
                  <a:gd name="connsiteX474" fmla="*/ 718849 w 821596"/>
                  <a:gd name="connsiteY474" fmla="*/ 277144 h 822027"/>
                  <a:gd name="connsiteX475" fmla="*/ 748323 w 821596"/>
                  <a:gd name="connsiteY475" fmla="*/ 274536 h 822027"/>
                  <a:gd name="connsiteX476" fmla="*/ 745848 w 821596"/>
                  <a:gd name="connsiteY476" fmla="*/ 246478 h 822027"/>
                  <a:gd name="connsiteX477" fmla="*/ 748058 w 821596"/>
                  <a:gd name="connsiteY477" fmla="*/ 243826 h 822027"/>
                  <a:gd name="connsiteX478" fmla="*/ 344847 w 821596"/>
                  <a:gd name="connsiteY478" fmla="*/ 219036 h 822027"/>
                  <a:gd name="connsiteX479" fmla="*/ 347542 w 821596"/>
                  <a:gd name="connsiteY479" fmla="*/ 221246 h 822027"/>
                  <a:gd name="connsiteX480" fmla="*/ 355320 w 821596"/>
                  <a:gd name="connsiteY480" fmla="*/ 309003 h 822027"/>
                  <a:gd name="connsiteX481" fmla="*/ 355143 w 821596"/>
                  <a:gd name="connsiteY481" fmla="*/ 309223 h 822027"/>
                  <a:gd name="connsiteX482" fmla="*/ 327967 w 821596"/>
                  <a:gd name="connsiteY482" fmla="*/ 311653 h 822027"/>
                  <a:gd name="connsiteX483" fmla="*/ 324697 w 821596"/>
                  <a:gd name="connsiteY483" fmla="*/ 308914 h 822027"/>
                  <a:gd name="connsiteX484" fmla="*/ 317141 w 821596"/>
                  <a:gd name="connsiteY484" fmla="*/ 223942 h 822027"/>
                  <a:gd name="connsiteX485" fmla="*/ 319351 w 821596"/>
                  <a:gd name="connsiteY485" fmla="*/ 221290 h 822027"/>
                  <a:gd name="connsiteX486" fmla="*/ 525927 w 821596"/>
                  <a:gd name="connsiteY486" fmla="*/ 201007 h 822027"/>
                  <a:gd name="connsiteX487" fmla="*/ 529196 w 821596"/>
                  <a:gd name="connsiteY487" fmla="*/ 203747 h 822027"/>
                  <a:gd name="connsiteX488" fmla="*/ 531539 w 821596"/>
                  <a:gd name="connsiteY488" fmla="*/ 230083 h 822027"/>
                  <a:gd name="connsiteX489" fmla="*/ 529329 w 821596"/>
                  <a:gd name="connsiteY489" fmla="*/ 232734 h 822027"/>
                  <a:gd name="connsiteX490" fmla="*/ 501491 w 821596"/>
                  <a:gd name="connsiteY490" fmla="*/ 235209 h 822027"/>
                  <a:gd name="connsiteX491" fmla="*/ 504186 w 821596"/>
                  <a:gd name="connsiteY491" fmla="*/ 265654 h 822027"/>
                  <a:gd name="connsiteX492" fmla="*/ 531981 w 821596"/>
                  <a:gd name="connsiteY492" fmla="*/ 263180 h 822027"/>
                  <a:gd name="connsiteX493" fmla="*/ 534676 w 821596"/>
                  <a:gd name="connsiteY493" fmla="*/ 265434 h 822027"/>
                  <a:gd name="connsiteX494" fmla="*/ 537194 w 821596"/>
                  <a:gd name="connsiteY494" fmla="*/ 293581 h 822027"/>
                  <a:gd name="connsiteX495" fmla="*/ 596935 w 821596"/>
                  <a:gd name="connsiteY495" fmla="*/ 288278 h 822027"/>
                  <a:gd name="connsiteX496" fmla="*/ 594417 w 821596"/>
                  <a:gd name="connsiteY496" fmla="*/ 259910 h 822027"/>
                  <a:gd name="connsiteX497" fmla="*/ 596626 w 821596"/>
                  <a:gd name="connsiteY497" fmla="*/ 257259 h 822027"/>
                  <a:gd name="connsiteX498" fmla="*/ 622299 w 821596"/>
                  <a:gd name="connsiteY498" fmla="*/ 254961 h 822027"/>
                  <a:gd name="connsiteX499" fmla="*/ 624995 w 821596"/>
                  <a:gd name="connsiteY499" fmla="*/ 257214 h 822027"/>
                  <a:gd name="connsiteX500" fmla="*/ 629943 w 821596"/>
                  <a:gd name="connsiteY500" fmla="*/ 312846 h 822027"/>
                  <a:gd name="connsiteX501" fmla="*/ 627734 w 821596"/>
                  <a:gd name="connsiteY501" fmla="*/ 315498 h 822027"/>
                  <a:gd name="connsiteX502" fmla="*/ 600515 w 821596"/>
                  <a:gd name="connsiteY502" fmla="*/ 317929 h 822027"/>
                  <a:gd name="connsiteX503" fmla="*/ 603166 w 821596"/>
                  <a:gd name="connsiteY503" fmla="*/ 347932 h 822027"/>
                  <a:gd name="connsiteX504" fmla="*/ 631269 w 821596"/>
                  <a:gd name="connsiteY504" fmla="*/ 345457 h 822027"/>
                  <a:gd name="connsiteX505" fmla="*/ 633964 w 821596"/>
                  <a:gd name="connsiteY505" fmla="*/ 347710 h 822027"/>
                  <a:gd name="connsiteX506" fmla="*/ 636130 w 821596"/>
                  <a:gd name="connsiteY506" fmla="*/ 372235 h 822027"/>
                  <a:gd name="connsiteX507" fmla="*/ 633920 w 821596"/>
                  <a:gd name="connsiteY507" fmla="*/ 374886 h 822027"/>
                  <a:gd name="connsiteX508" fmla="*/ 605773 w 821596"/>
                  <a:gd name="connsiteY508" fmla="*/ 377405 h 822027"/>
                  <a:gd name="connsiteX509" fmla="*/ 608469 w 821596"/>
                  <a:gd name="connsiteY509" fmla="*/ 407761 h 822027"/>
                  <a:gd name="connsiteX510" fmla="*/ 636572 w 821596"/>
                  <a:gd name="connsiteY510" fmla="*/ 405287 h 822027"/>
                  <a:gd name="connsiteX511" fmla="*/ 639267 w 821596"/>
                  <a:gd name="connsiteY511" fmla="*/ 407541 h 822027"/>
                  <a:gd name="connsiteX512" fmla="*/ 641520 w 821596"/>
                  <a:gd name="connsiteY512" fmla="*/ 432816 h 822027"/>
                  <a:gd name="connsiteX513" fmla="*/ 639311 w 821596"/>
                  <a:gd name="connsiteY513" fmla="*/ 435467 h 822027"/>
                  <a:gd name="connsiteX514" fmla="*/ 583989 w 821596"/>
                  <a:gd name="connsiteY514" fmla="*/ 440372 h 822027"/>
                  <a:gd name="connsiteX515" fmla="*/ 580719 w 821596"/>
                  <a:gd name="connsiteY515" fmla="*/ 437632 h 822027"/>
                  <a:gd name="connsiteX516" fmla="*/ 578332 w 821596"/>
                  <a:gd name="connsiteY516" fmla="*/ 410943 h 822027"/>
                  <a:gd name="connsiteX517" fmla="*/ 578774 w 821596"/>
                  <a:gd name="connsiteY517" fmla="*/ 410413 h 822027"/>
                  <a:gd name="connsiteX518" fmla="*/ 547799 w 821596"/>
                  <a:gd name="connsiteY518" fmla="*/ 413152 h 822027"/>
                  <a:gd name="connsiteX519" fmla="*/ 552439 w 821596"/>
                  <a:gd name="connsiteY519" fmla="*/ 465382 h 822027"/>
                  <a:gd name="connsiteX520" fmla="*/ 544618 w 821596"/>
                  <a:gd name="connsiteY520" fmla="*/ 474706 h 822027"/>
                  <a:gd name="connsiteX521" fmla="*/ 495349 w 821596"/>
                  <a:gd name="connsiteY521" fmla="*/ 479080 h 822027"/>
                  <a:gd name="connsiteX522" fmla="*/ 492079 w 821596"/>
                  <a:gd name="connsiteY522" fmla="*/ 476340 h 822027"/>
                  <a:gd name="connsiteX523" fmla="*/ 484302 w 821596"/>
                  <a:gd name="connsiteY523" fmla="*/ 388938 h 822027"/>
                  <a:gd name="connsiteX524" fmla="*/ 456375 w 821596"/>
                  <a:gd name="connsiteY524" fmla="*/ 391412 h 822027"/>
                  <a:gd name="connsiteX525" fmla="*/ 453106 w 821596"/>
                  <a:gd name="connsiteY525" fmla="*/ 388673 h 822027"/>
                  <a:gd name="connsiteX526" fmla="*/ 448289 w 821596"/>
                  <a:gd name="connsiteY526" fmla="*/ 333968 h 822027"/>
                  <a:gd name="connsiteX527" fmla="*/ 450499 w 821596"/>
                  <a:gd name="connsiteY527" fmla="*/ 331317 h 822027"/>
                  <a:gd name="connsiteX528" fmla="*/ 478999 w 821596"/>
                  <a:gd name="connsiteY528" fmla="*/ 328799 h 822027"/>
                  <a:gd name="connsiteX529" fmla="*/ 475377 w 821596"/>
                  <a:gd name="connsiteY529" fmla="*/ 288190 h 822027"/>
                  <a:gd name="connsiteX530" fmla="*/ 473829 w 821596"/>
                  <a:gd name="connsiteY530" fmla="*/ 270824 h 822027"/>
                  <a:gd name="connsiteX531" fmla="*/ 470825 w 821596"/>
                  <a:gd name="connsiteY531" fmla="*/ 237021 h 822027"/>
                  <a:gd name="connsiteX532" fmla="*/ 501093 w 821596"/>
                  <a:gd name="connsiteY532" fmla="*/ 234325 h 822027"/>
                  <a:gd name="connsiteX533" fmla="*/ 498574 w 821596"/>
                  <a:gd name="connsiteY533" fmla="*/ 205868 h 822027"/>
                  <a:gd name="connsiteX534" fmla="*/ 500784 w 821596"/>
                  <a:gd name="connsiteY534" fmla="*/ 203217 h 822027"/>
                  <a:gd name="connsiteX535" fmla="*/ 282233 w 821596"/>
                  <a:gd name="connsiteY535" fmla="*/ 193586 h 822027"/>
                  <a:gd name="connsiteX536" fmla="*/ 284928 w 821596"/>
                  <a:gd name="connsiteY536" fmla="*/ 195795 h 822027"/>
                  <a:gd name="connsiteX537" fmla="*/ 289833 w 821596"/>
                  <a:gd name="connsiteY537" fmla="*/ 251074 h 822027"/>
                  <a:gd name="connsiteX538" fmla="*/ 287623 w 821596"/>
                  <a:gd name="connsiteY538" fmla="*/ 253724 h 822027"/>
                  <a:gd name="connsiteX539" fmla="*/ 262349 w 821596"/>
                  <a:gd name="connsiteY539" fmla="*/ 255978 h 822027"/>
                  <a:gd name="connsiteX540" fmla="*/ 259079 w 821596"/>
                  <a:gd name="connsiteY540" fmla="*/ 253238 h 822027"/>
                  <a:gd name="connsiteX541" fmla="*/ 254218 w 821596"/>
                  <a:gd name="connsiteY541" fmla="*/ 198534 h 822027"/>
                  <a:gd name="connsiteX542" fmla="*/ 256428 w 821596"/>
                  <a:gd name="connsiteY542" fmla="*/ 195883 h 822027"/>
                  <a:gd name="connsiteX543" fmla="*/ 461015 w 821596"/>
                  <a:gd name="connsiteY543" fmla="*/ 146481 h 822027"/>
                  <a:gd name="connsiteX544" fmla="*/ 462738 w 821596"/>
                  <a:gd name="connsiteY544" fmla="*/ 147894 h 822027"/>
                  <a:gd name="connsiteX545" fmla="*/ 470648 w 821596"/>
                  <a:gd name="connsiteY545" fmla="*/ 237065 h 822027"/>
                  <a:gd name="connsiteX546" fmla="*/ 442324 w 821596"/>
                  <a:gd name="connsiteY546" fmla="*/ 239583 h 822027"/>
                  <a:gd name="connsiteX547" fmla="*/ 440600 w 821596"/>
                  <a:gd name="connsiteY547" fmla="*/ 238169 h 822027"/>
                  <a:gd name="connsiteX548" fmla="*/ 432780 w 821596"/>
                  <a:gd name="connsiteY548" fmla="*/ 150192 h 822027"/>
                  <a:gd name="connsiteX549" fmla="*/ 433839 w 821596"/>
                  <a:gd name="connsiteY549" fmla="*/ 148911 h 822027"/>
                  <a:gd name="connsiteX550" fmla="*/ 151880 w 821596"/>
                  <a:gd name="connsiteY550" fmla="*/ 114136 h 822027"/>
                  <a:gd name="connsiteX551" fmla="*/ 154576 w 821596"/>
                  <a:gd name="connsiteY551" fmla="*/ 116345 h 822027"/>
                  <a:gd name="connsiteX552" fmla="*/ 162176 w 821596"/>
                  <a:gd name="connsiteY552" fmla="*/ 202245 h 822027"/>
                  <a:gd name="connsiteX553" fmla="*/ 160055 w 821596"/>
                  <a:gd name="connsiteY553" fmla="*/ 204720 h 822027"/>
                  <a:gd name="connsiteX554" fmla="*/ 116972 w 821596"/>
                  <a:gd name="connsiteY554" fmla="*/ 208520 h 822027"/>
                  <a:gd name="connsiteX555" fmla="*/ 74685 w 821596"/>
                  <a:gd name="connsiteY555" fmla="*/ 212320 h 822027"/>
                  <a:gd name="connsiteX556" fmla="*/ 71548 w 821596"/>
                  <a:gd name="connsiteY556" fmla="*/ 209758 h 822027"/>
                  <a:gd name="connsiteX557" fmla="*/ 63992 w 821596"/>
                  <a:gd name="connsiteY557" fmla="*/ 124387 h 822027"/>
                  <a:gd name="connsiteX558" fmla="*/ 66245 w 821596"/>
                  <a:gd name="connsiteY558" fmla="*/ 121735 h 822027"/>
                  <a:gd name="connsiteX559" fmla="*/ 151880 w 821596"/>
                  <a:gd name="connsiteY559" fmla="*/ 114136 h 822027"/>
                  <a:gd name="connsiteX560" fmla="*/ 424074 w 821596"/>
                  <a:gd name="connsiteY560" fmla="*/ 88639 h 822027"/>
                  <a:gd name="connsiteX561" fmla="*/ 426769 w 821596"/>
                  <a:gd name="connsiteY561" fmla="*/ 90893 h 822027"/>
                  <a:gd name="connsiteX562" fmla="*/ 431984 w 821596"/>
                  <a:gd name="connsiteY562" fmla="*/ 149574 h 822027"/>
                  <a:gd name="connsiteX563" fmla="*/ 403350 w 821596"/>
                  <a:gd name="connsiteY563" fmla="*/ 152137 h 822027"/>
                  <a:gd name="connsiteX564" fmla="*/ 411216 w 821596"/>
                  <a:gd name="connsiteY564" fmla="*/ 240777 h 822027"/>
                  <a:gd name="connsiteX565" fmla="*/ 409802 w 821596"/>
                  <a:gd name="connsiteY565" fmla="*/ 242456 h 822027"/>
                  <a:gd name="connsiteX566" fmla="*/ 383024 w 821596"/>
                  <a:gd name="connsiteY566" fmla="*/ 244842 h 822027"/>
                  <a:gd name="connsiteX567" fmla="*/ 381301 w 821596"/>
                  <a:gd name="connsiteY567" fmla="*/ 243385 h 822027"/>
                  <a:gd name="connsiteX568" fmla="*/ 378694 w 821596"/>
                  <a:gd name="connsiteY568" fmla="*/ 214088 h 822027"/>
                  <a:gd name="connsiteX569" fmla="*/ 347365 w 821596"/>
                  <a:gd name="connsiteY569" fmla="*/ 216872 h 822027"/>
                  <a:gd name="connsiteX570" fmla="*/ 345686 w 821596"/>
                  <a:gd name="connsiteY570" fmla="*/ 215458 h 822027"/>
                  <a:gd name="connsiteX571" fmla="*/ 343255 w 821596"/>
                  <a:gd name="connsiteY571" fmla="*/ 187973 h 822027"/>
                  <a:gd name="connsiteX572" fmla="*/ 344670 w 821596"/>
                  <a:gd name="connsiteY572" fmla="*/ 186250 h 822027"/>
                  <a:gd name="connsiteX573" fmla="*/ 375955 w 821596"/>
                  <a:gd name="connsiteY573" fmla="*/ 183466 h 822027"/>
                  <a:gd name="connsiteX574" fmla="*/ 373392 w 821596"/>
                  <a:gd name="connsiteY574" fmla="*/ 154744 h 822027"/>
                  <a:gd name="connsiteX575" fmla="*/ 344626 w 821596"/>
                  <a:gd name="connsiteY575" fmla="*/ 157307 h 822027"/>
                  <a:gd name="connsiteX576" fmla="*/ 341356 w 821596"/>
                  <a:gd name="connsiteY576" fmla="*/ 154567 h 822027"/>
                  <a:gd name="connsiteX577" fmla="*/ 336186 w 821596"/>
                  <a:gd name="connsiteY577" fmla="*/ 96417 h 822027"/>
                  <a:gd name="connsiteX578" fmla="*/ 178967 w 821596"/>
                  <a:gd name="connsiteY578" fmla="*/ 80952 h 822027"/>
                  <a:gd name="connsiteX579" fmla="*/ 33369 w 821596"/>
                  <a:gd name="connsiteY579" fmla="*/ 93899 h 822027"/>
                  <a:gd name="connsiteX580" fmla="*/ 30850 w 821596"/>
                  <a:gd name="connsiteY580" fmla="*/ 97124 h 822027"/>
                  <a:gd name="connsiteX581" fmla="*/ 43753 w 821596"/>
                  <a:gd name="connsiteY581" fmla="*/ 242766 h 822027"/>
                  <a:gd name="connsiteX582" fmla="*/ 46979 w 821596"/>
                  <a:gd name="connsiteY582" fmla="*/ 245506 h 822027"/>
                  <a:gd name="connsiteX583" fmla="*/ 192577 w 821596"/>
                  <a:gd name="connsiteY583" fmla="*/ 232559 h 822027"/>
                  <a:gd name="connsiteX584" fmla="*/ 195361 w 821596"/>
                  <a:gd name="connsiteY584" fmla="*/ 229377 h 822027"/>
                  <a:gd name="connsiteX585" fmla="*/ 188865 w 821596"/>
                  <a:gd name="connsiteY585" fmla="*/ 156689 h 822027"/>
                  <a:gd name="connsiteX586" fmla="*/ 182458 w 821596"/>
                  <a:gd name="connsiteY586" fmla="*/ 84000 h 822027"/>
                  <a:gd name="connsiteX587" fmla="*/ 178967 w 821596"/>
                  <a:gd name="connsiteY587" fmla="*/ 80952 h 822027"/>
                  <a:gd name="connsiteX588" fmla="*/ 695518 w 821596"/>
                  <a:gd name="connsiteY588" fmla="*/ 65883 h 822027"/>
                  <a:gd name="connsiteX589" fmla="*/ 698213 w 821596"/>
                  <a:gd name="connsiteY589" fmla="*/ 68092 h 822027"/>
                  <a:gd name="connsiteX590" fmla="*/ 705813 w 821596"/>
                  <a:gd name="connsiteY590" fmla="*/ 153992 h 822027"/>
                  <a:gd name="connsiteX591" fmla="*/ 703692 w 821596"/>
                  <a:gd name="connsiteY591" fmla="*/ 156467 h 822027"/>
                  <a:gd name="connsiteX592" fmla="*/ 660609 w 821596"/>
                  <a:gd name="connsiteY592" fmla="*/ 160267 h 822027"/>
                  <a:gd name="connsiteX593" fmla="*/ 618322 w 821596"/>
                  <a:gd name="connsiteY593" fmla="*/ 164067 h 822027"/>
                  <a:gd name="connsiteX594" fmla="*/ 615185 w 821596"/>
                  <a:gd name="connsiteY594" fmla="*/ 161505 h 822027"/>
                  <a:gd name="connsiteX595" fmla="*/ 607629 w 821596"/>
                  <a:gd name="connsiteY595" fmla="*/ 76134 h 822027"/>
                  <a:gd name="connsiteX596" fmla="*/ 609882 w 821596"/>
                  <a:gd name="connsiteY596" fmla="*/ 73482 h 822027"/>
                  <a:gd name="connsiteX597" fmla="*/ 695518 w 821596"/>
                  <a:gd name="connsiteY597" fmla="*/ 65883 h 822027"/>
                  <a:gd name="connsiteX598" fmla="*/ 515897 w 821596"/>
                  <a:gd name="connsiteY598" fmla="*/ 51964 h 822027"/>
                  <a:gd name="connsiteX599" fmla="*/ 517620 w 821596"/>
                  <a:gd name="connsiteY599" fmla="*/ 53377 h 822027"/>
                  <a:gd name="connsiteX600" fmla="*/ 522570 w 821596"/>
                  <a:gd name="connsiteY600" fmla="*/ 109185 h 822027"/>
                  <a:gd name="connsiteX601" fmla="*/ 521155 w 821596"/>
                  <a:gd name="connsiteY601" fmla="*/ 110865 h 822027"/>
                  <a:gd name="connsiteX602" fmla="*/ 499106 w 821596"/>
                  <a:gd name="connsiteY602" fmla="*/ 112809 h 822027"/>
                  <a:gd name="connsiteX603" fmla="*/ 494378 w 821596"/>
                  <a:gd name="connsiteY603" fmla="*/ 113251 h 822027"/>
                  <a:gd name="connsiteX604" fmla="*/ 461458 w 821596"/>
                  <a:gd name="connsiteY604" fmla="*/ 116168 h 822027"/>
                  <a:gd name="connsiteX605" fmla="*/ 459779 w 821596"/>
                  <a:gd name="connsiteY605" fmla="*/ 114798 h 822027"/>
                  <a:gd name="connsiteX606" fmla="*/ 457349 w 821596"/>
                  <a:gd name="connsiteY606" fmla="*/ 87313 h 822027"/>
                  <a:gd name="connsiteX607" fmla="*/ 458762 w 821596"/>
                  <a:gd name="connsiteY607" fmla="*/ 85589 h 822027"/>
                  <a:gd name="connsiteX608" fmla="*/ 490047 w 821596"/>
                  <a:gd name="connsiteY608" fmla="*/ 82806 h 822027"/>
                  <a:gd name="connsiteX609" fmla="*/ 487661 w 821596"/>
                  <a:gd name="connsiteY609" fmla="*/ 56028 h 822027"/>
                  <a:gd name="connsiteX610" fmla="*/ 489075 w 821596"/>
                  <a:gd name="connsiteY610" fmla="*/ 54349 h 822027"/>
                  <a:gd name="connsiteX611" fmla="*/ 209854 w 821596"/>
                  <a:gd name="connsiteY611" fmla="*/ 48253 h 822027"/>
                  <a:gd name="connsiteX612" fmla="*/ 211400 w 821596"/>
                  <a:gd name="connsiteY612" fmla="*/ 49534 h 822027"/>
                  <a:gd name="connsiteX613" fmla="*/ 229915 w 821596"/>
                  <a:gd name="connsiteY613" fmla="*/ 258099 h 822027"/>
                  <a:gd name="connsiteX614" fmla="*/ 228634 w 821596"/>
                  <a:gd name="connsiteY614" fmla="*/ 259646 h 822027"/>
                  <a:gd name="connsiteX615" fmla="*/ 20069 w 821596"/>
                  <a:gd name="connsiteY615" fmla="*/ 278160 h 822027"/>
                  <a:gd name="connsiteX616" fmla="*/ 18523 w 821596"/>
                  <a:gd name="connsiteY616" fmla="*/ 276879 h 822027"/>
                  <a:gd name="connsiteX617" fmla="*/ 8 w 821596"/>
                  <a:gd name="connsiteY617" fmla="*/ 68314 h 822027"/>
                  <a:gd name="connsiteX618" fmla="*/ 1289 w 821596"/>
                  <a:gd name="connsiteY618" fmla="*/ 66768 h 822027"/>
                  <a:gd name="connsiteX619" fmla="*/ 328453 w 821596"/>
                  <a:gd name="connsiteY619" fmla="*/ 37779 h 822027"/>
                  <a:gd name="connsiteX620" fmla="*/ 331149 w 821596"/>
                  <a:gd name="connsiteY620" fmla="*/ 40033 h 822027"/>
                  <a:gd name="connsiteX621" fmla="*/ 336142 w 821596"/>
                  <a:gd name="connsiteY621" fmla="*/ 96151 h 822027"/>
                  <a:gd name="connsiteX622" fmla="*/ 306139 w 821596"/>
                  <a:gd name="connsiteY622" fmla="*/ 98802 h 822027"/>
                  <a:gd name="connsiteX623" fmla="*/ 311486 w 821596"/>
                  <a:gd name="connsiteY623" fmla="*/ 159074 h 822027"/>
                  <a:gd name="connsiteX624" fmla="*/ 310071 w 821596"/>
                  <a:gd name="connsiteY624" fmla="*/ 160753 h 822027"/>
                  <a:gd name="connsiteX625" fmla="*/ 283294 w 821596"/>
                  <a:gd name="connsiteY625" fmla="*/ 163139 h 822027"/>
                  <a:gd name="connsiteX626" fmla="*/ 281570 w 821596"/>
                  <a:gd name="connsiteY626" fmla="*/ 161681 h 822027"/>
                  <a:gd name="connsiteX627" fmla="*/ 278963 w 821596"/>
                  <a:gd name="connsiteY627" fmla="*/ 132385 h 822027"/>
                  <a:gd name="connsiteX628" fmla="*/ 249932 w 821596"/>
                  <a:gd name="connsiteY628" fmla="*/ 134947 h 822027"/>
                  <a:gd name="connsiteX629" fmla="*/ 248253 w 821596"/>
                  <a:gd name="connsiteY629" fmla="*/ 133622 h 822027"/>
                  <a:gd name="connsiteX630" fmla="*/ 245823 w 821596"/>
                  <a:gd name="connsiteY630" fmla="*/ 106138 h 822027"/>
                  <a:gd name="connsiteX631" fmla="*/ 247237 w 821596"/>
                  <a:gd name="connsiteY631" fmla="*/ 104414 h 822027"/>
                  <a:gd name="connsiteX632" fmla="*/ 276223 w 821596"/>
                  <a:gd name="connsiteY632" fmla="*/ 101851 h 822027"/>
                  <a:gd name="connsiteX633" fmla="*/ 273705 w 821596"/>
                  <a:gd name="connsiteY633" fmla="*/ 73527 h 822027"/>
                  <a:gd name="connsiteX634" fmla="*/ 244674 w 821596"/>
                  <a:gd name="connsiteY634" fmla="*/ 76090 h 822027"/>
                  <a:gd name="connsiteX635" fmla="*/ 242995 w 821596"/>
                  <a:gd name="connsiteY635" fmla="*/ 74676 h 822027"/>
                  <a:gd name="connsiteX636" fmla="*/ 240565 w 821596"/>
                  <a:gd name="connsiteY636" fmla="*/ 47191 h 822027"/>
                  <a:gd name="connsiteX637" fmla="*/ 241978 w 821596"/>
                  <a:gd name="connsiteY637" fmla="*/ 45468 h 822027"/>
                  <a:gd name="connsiteX638" fmla="*/ 290629 w 821596"/>
                  <a:gd name="connsiteY638" fmla="*/ 41138 h 822027"/>
                  <a:gd name="connsiteX639" fmla="*/ 304283 w 821596"/>
                  <a:gd name="connsiteY639" fmla="*/ 39945 h 822027"/>
                  <a:gd name="connsiteX640" fmla="*/ 722561 w 821596"/>
                  <a:gd name="connsiteY640" fmla="*/ 32698 h 822027"/>
                  <a:gd name="connsiteX641" fmla="*/ 576963 w 821596"/>
                  <a:gd name="connsiteY641" fmla="*/ 45646 h 822027"/>
                  <a:gd name="connsiteX642" fmla="*/ 574445 w 821596"/>
                  <a:gd name="connsiteY642" fmla="*/ 48871 h 822027"/>
                  <a:gd name="connsiteX643" fmla="*/ 587348 w 821596"/>
                  <a:gd name="connsiteY643" fmla="*/ 194513 h 822027"/>
                  <a:gd name="connsiteX644" fmla="*/ 590573 w 821596"/>
                  <a:gd name="connsiteY644" fmla="*/ 197253 h 822027"/>
                  <a:gd name="connsiteX645" fmla="*/ 736171 w 821596"/>
                  <a:gd name="connsiteY645" fmla="*/ 184306 h 822027"/>
                  <a:gd name="connsiteX646" fmla="*/ 738955 w 821596"/>
                  <a:gd name="connsiteY646" fmla="*/ 181124 h 822027"/>
                  <a:gd name="connsiteX647" fmla="*/ 732460 w 821596"/>
                  <a:gd name="connsiteY647" fmla="*/ 108436 h 822027"/>
                  <a:gd name="connsiteX648" fmla="*/ 726052 w 821596"/>
                  <a:gd name="connsiteY648" fmla="*/ 35748 h 822027"/>
                  <a:gd name="connsiteX649" fmla="*/ 722561 w 821596"/>
                  <a:gd name="connsiteY649" fmla="*/ 32698 h 822027"/>
                  <a:gd name="connsiteX650" fmla="*/ 388901 w 821596"/>
                  <a:gd name="connsiteY650" fmla="*/ 31505 h 822027"/>
                  <a:gd name="connsiteX651" fmla="*/ 392746 w 821596"/>
                  <a:gd name="connsiteY651" fmla="*/ 34731 h 822027"/>
                  <a:gd name="connsiteX652" fmla="*/ 394866 w 821596"/>
                  <a:gd name="connsiteY652" fmla="*/ 58592 h 822027"/>
                  <a:gd name="connsiteX653" fmla="*/ 391951 w 821596"/>
                  <a:gd name="connsiteY653" fmla="*/ 62083 h 822027"/>
                  <a:gd name="connsiteX654" fmla="*/ 368090 w 821596"/>
                  <a:gd name="connsiteY654" fmla="*/ 64203 h 822027"/>
                  <a:gd name="connsiteX655" fmla="*/ 364246 w 821596"/>
                  <a:gd name="connsiteY655" fmla="*/ 60978 h 822027"/>
                  <a:gd name="connsiteX656" fmla="*/ 362168 w 821596"/>
                  <a:gd name="connsiteY656" fmla="*/ 37470 h 822027"/>
                  <a:gd name="connsiteX657" fmla="*/ 365395 w 821596"/>
                  <a:gd name="connsiteY657" fmla="*/ 33582 h 822027"/>
                  <a:gd name="connsiteX658" fmla="*/ 753493 w 821596"/>
                  <a:gd name="connsiteY658" fmla="*/ 0 h 822027"/>
                  <a:gd name="connsiteX659" fmla="*/ 754155 w 821596"/>
                  <a:gd name="connsiteY659" fmla="*/ 132 h 822027"/>
                  <a:gd name="connsiteX660" fmla="*/ 754862 w 821596"/>
                  <a:gd name="connsiteY660" fmla="*/ 707 h 822027"/>
                  <a:gd name="connsiteX661" fmla="*/ 754862 w 821596"/>
                  <a:gd name="connsiteY661" fmla="*/ 751 h 822027"/>
                  <a:gd name="connsiteX662" fmla="*/ 755039 w 821596"/>
                  <a:gd name="connsiteY662" fmla="*/ 1326 h 822027"/>
                  <a:gd name="connsiteX663" fmla="*/ 773553 w 821596"/>
                  <a:gd name="connsiteY663" fmla="*/ 209891 h 822027"/>
                  <a:gd name="connsiteX664" fmla="*/ 772272 w 821596"/>
                  <a:gd name="connsiteY664" fmla="*/ 211437 h 822027"/>
                  <a:gd name="connsiteX665" fmla="*/ 563707 w 821596"/>
                  <a:gd name="connsiteY665" fmla="*/ 229951 h 822027"/>
                  <a:gd name="connsiteX666" fmla="*/ 562558 w 821596"/>
                  <a:gd name="connsiteY666" fmla="*/ 229510 h 822027"/>
                  <a:gd name="connsiteX667" fmla="*/ 562514 w 821596"/>
                  <a:gd name="connsiteY667" fmla="*/ 229421 h 822027"/>
                  <a:gd name="connsiteX668" fmla="*/ 562161 w 821596"/>
                  <a:gd name="connsiteY668" fmla="*/ 228626 h 822027"/>
                  <a:gd name="connsiteX669" fmla="*/ 543646 w 821596"/>
                  <a:gd name="connsiteY669" fmla="*/ 20061 h 822027"/>
                  <a:gd name="connsiteX670" fmla="*/ 544927 w 821596"/>
                  <a:gd name="connsiteY670" fmla="*/ 18515 h 822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</a:cxnLst>
                <a:rect l="l" t="t" r="r" b="b"/>
                <a:pathLst>
                  <a:path w="821596" h="822027">
                    <a:moveTo>
                      <a:pt x="335038" y="768552"/>
                    </a:moveTo>
                    <a:cubicBezTo>
                      <a:pt x="335436" y="768508"/>
                      <a:pt x="335789" y="768818"/>
                      <a:pt x="335789" y="769126"/>
                    </a:cubicBezTo>
                    <a:lnTo>
                      <a:pt x="338131" y="795419"/>
                    </a:lnTo>
                    <a:cubicBezTo>
                      <a:pt x="338264" y="796744"/>
                      <a:pt x="337247" y="797937"/>
                      <a:pt x="335921" y="798070"/>
                    </a:cubicBezTo>
                    <a:lnTo>
                      <a:pt x="310160" y="800368"/>
                    </a:lnTo>
                    <a:cubicBezTo>
                      <a:pt x="308526" y="800545"/>
                      <a:pt x="307023" y="799307"/>
                      <a:pt x="306890" y="797628"/>
                    </a:cubicBezTo>
                    <a:lnTo>
                      <a:pt x="304769" y="773679"/>
                    </a:lnTo>
                    <a:cubicBezTo>
                      <a:pt x="304637" y="772353"/>
                      <a:pt x="305653" y="771159"/>
                      <a:pt x="306979" y="771027"/>
                    </a:cubicBezTo>
                    <a:close/>
                    <a:moveTo>
                      <a:pt x="727378" y="731789"/>
                    </a:moveTo>
                    <a:cubicBezTo>
                      <a:pt x="728748" y="731656"/>
                      <a:pt x="729941" y="732673"/>
                      <a:pt x="730117" y="734042"/>
                    </a:cubicBezTo>
                    <a:lnTo>
                      <a:pt x="732371" y="759671"/>
                    </a:lnTo>
                    <a:cubicBezTo>
                      <a:pt x="732504" y="760997"/>
                      <a:pt x="731488" y="762189"/>
                      <a:pt x="730162" y="762322"/>
                    </a:cubicBezTo>
                    <a:lnTo>
                      <a:pt x="705063" y="764532"/>
                    </a:lnTo>
                    <a:cubicBezTo>
                      <a:pt x="703428" y="764709"/>
                      <a:pt x="701926" y="763471"/>
                      <a:pt x="701794" y="761792"/>
                    </a:cubicBezTo>
                    <a:lnTo>
                      <a:pt x="699584" y="737003"/>
                    </a:lnTo>
                    <a:cubicBezTo>
                      <a:pt x="699451" y="735500"/>
                      <a:pt x="700556" y="734175"/>
                      <a:pt x="702059" y="734042"/>
                    </a:cubicBezTo>
                    <a:close/>
                    <a:moveTo>
                      <a:pt x="481783" y="725337"/>
                    </a:moveTo>
                    <a:cubicBezTo>
                      <a:pt x="483152" y="725248"/>
                      <a:pt x="484346" y="726221"/>
                      <a:pt x="484478" y="727546"/>
                    </a:cubicBezTo>
                    <a:lnTo>
                      <a:pt x="487130" y="757638"/>
                    </a:lnTo>
                    <a:lnTo>
                      <a:pt x="487350" y="760112"/>
                    </a:lnTo>
                    <a:lnTo>
                      <a:pt x="489295" y="781986"/>
                    </a:lnTo>
                    <a:cubicBezTo>
                      <a:pt x="489428" y="783311"/>
                      <a:pt x="488411" y="784504"/>
                      <a:pt x="487085" y="784637"/>
                    </a:cubicBezTo>
                    <a:lnTo>
                      <a:pt x="401892" y="792193"/>
                    </a:lnTo>
                    <a:cubicBezTo>
                      <a:pt x="400258" y="792370"/>
                      <a:pt x="398755" y="791133"/>
                      <a:pt x="398622" y="789453"/>
                    </a:cubicBezTo>
                    <a:lnTo>
                      <a:pt x="396325" y="763515"/>
                    </a:lnTo>
                    <a:cubicBezTo>
                      <a:pt x="396280" y="763383"/>
                      <a:pt x="396413" y="763249"/>
                      <a:pt x="396545" y="763249"/>
                    </a:cubicBezTo>
                    <a:lnTo>
                      <a:pt x="456110" y="757948"/>
                    </a:lnTo>
                    <a:lnTo>
                      <a:pt x="453636" y="730286"/>
                    </a:lnTo>
                    <a:cubicBezTo>
                      <a:pt x="453503" y="728960"/>
                      <a:pt x="454519" y="727767"/>
                      <a:pt x="455845" y="727635"/>
                    </a:cubicBezTo>
                    <a:close/>
                    <a:moveTo>
                      <a:pt x="816636" y="723879"/>
                    </a:moveTo>
                    <a:cubicBezTo>
                      <a:pt x="818006" y="723746"/>
                      <a:pt x="819199" y="724763"/>
                      <a:pt x="819331" y="726132"/>
                    </a:cubicBezTo>
                    <a:lnTo>
                      <a:pt x="821585" y="751761"/>
                    </a:lnTo>
                    <a:cubicBezTo>
                      <a:pt x="821718" y="753087"/>
                      <a:pt x="820702" y="754279"/>
                      <a:pt x="819376" y="754412"/>
                    </a:cubicBezTo>
                    <a:lnTo>
                      <a:pt x="794277" y="756622"/>
                    </a:lnTo>
                    <a:cubicBezTo>
                      <a:pt x="792642" y="756799"/>
                      <a:pt x="791140" y="755561"/>
                      <a:pt x="791008" y="753882"/>
                    </a:cubicBezTo>
                    <a:lnTo>
                      <a:pt x="788798" y="728784"/>
                    </a:lnTo>
                    <a:cubicBezTo>
                      <a:pt x="788665" y="727458"/>
                      <a:pt x="789682" y="726265"/>
                      <a:pt x="791008" y="726132"/>
                    </a:cubicBezTo>
                    <a:close/>
                    <a:moveTo>
                      <a:pt x="384306" y="672445"/>
                    </a:moveTo>
                    <a:cubicBezTo>
                      <a:pt x="386470" y="672268"/>
                      <a:pt x="388415" y="673859"/>
                      <a:pt x="388592" y="676024"/>
                    </a:cubicBezTo>
                    <a:lnTo>
                      <a:pt x="390889" y="702050"/>
                    </a:lnTo>
                    <a:lnTo>
                      <a:pt x="418640" y="699576"/>
                    </a:lnTo>
                    <a:cubicBezTo>
                      <a:pt x="420009" y="699443"/>
                      <a:pt x="421202" y="700460"/>
                      <a:pt x="421335" y="701829"/>
                    </a:cubicBezTo>
                    <a:lnTo>
                      <a:pt x="423499" y="726177"/>
                    </a:lnTo>
                    <a:cubicBezTo>
                      <a:pt x="423633" y="727502"/>
                      <a:pt x="422616" y="728695"/>
                      <a:pt x="421290" y="728828"/>
                    </a:cubicBezTo>
                    <a:lnTo>
                      <a:pt x="393496" y="731302"/>
                    </a:lnTo>
                    <a:lnTo>
                      <a:pt x="396148" y="761085"/>
                    </a:lnTo>
                    <a:cubicBezTo>
                      <a:pt x="396236" y="761880"/>
                      <a:pt x="395617" y="762587"/>
                      <a:pt x="394822" y="762676"/>
                    </a:cubicBezTo>
                    <a:lnTo>
                      <a:pt x="337246" y="767801"/>
                    </a:lnTo>
                    <a:cubicBezTo>
                      <a:pt x="336407" y="767889"/>
                      <a:pt x="335655" y="767271"/>
                      <a:pt x="335567" y="766387"/>
                    </a:cubicBezTo>
                    <a:lnTo>
                      <a:pt x="332916" y="736649"/>
                    </a:lnTo>
                    <a:lnTo>
                      <a:pt x="304724" y="739168"/>
                    </a:lnTo>
                    <a:cubicBezTo>
                      <a:pt x="303090" y="739345"/>
                      <a:pt x="301587" y="738108"/>
                      <a:pt x="301454" y="736428"/>
                    </a:cubicBezTo>
                    <a:lnTo>
                      <a:pt x="299333" y="712656"/>
                    </a:lnTo>
                    <a:cubicBezTo>
                      <a:pt x="299201" y="711330"/>
                      <a:pt x="300217" y="710136"/>
                      <a:pt x="301543" y="710004"/>
                    </a:cubicBezTo>
                    <a:lnTo>
                      <a:pt x="330308" y="707441"/>
                    </a:lnTo>
                    <a:lnTo>
                      <a:pt x="328011" y="681370"/>
                    </a:lnTo>
                    <a:cubicBezTo>
                      <a:pt x="327835" y="679206"/>
                      <a:pt x="329381" y="677305"/>
                      <a:pt x="331546" y="677128"/>
                    </a:cubicBezTo>
                    <a:close/>
                    <a:moveTo>
                      <a:pt x="201503" y="657862"/>
                    </a:moveTo>
                    <a:cubicBezTo>
                      <a:pt x="202255" y="657819"/>
                      <a:pt x="202962" y="658393"/>
                      <a:pt x="203051" y="659143"/>
                    </a:cubicBezTo>
                    <a:lnTo>
                      <a:pt x="210827" y="746901"/>
                    </a:lnTo>
                    <a:cubicBezTo>
                      <a:pt x="210915" y="747696"/>
                      <a:pt x="210341" y="748358"/>
                      <a:pt x="209546" y="748447"/>
                    </a:cubicBezTo>
                    <a:lnTo>
                      <a:pt x="121789" y="756223"/>
                    </a:lnTo>
                    <a:cubicBezTo>
                      <a:pt x="120994" y="756312"/>
                      <a:pt x="120331" y="755738"/>
                      <a:pt x="120243" y="754942"/>
                    </a:cubicBezTo>
                    <a:lnTo>
                      <a:pt x="112466" y="667186"/>
                    </a:lnTo>
                    <a:cubicBezTo>
                      <a:pt x="112378" y="666391"/>
                      <a:pt x="112952" y="665727"/>
                      <a:pt x="113747" y="665639"/>
                    </a:cubicBezTo>
                    <a:close/>
                    <a:moveTo>
                      <a:pt x="229208" y="624721"/>
                    </a:moveTo>
                    <a:lnTo>
                      <a:pt x="80517" y="637934"/>
                    </a:lnTo>
                    <a:cubicBezTo>
                      <a:pt x="79722" y="638022"/>
                      <a:pt x="79148" y="638685"/>
                      <a:pt x="79236" y="639480"/>
                    </a:cubicBezTo>
                    <a:lnTo>
                      <a:pt x="92448" y="788171"/>
                    </a:lnTo>
                    <a:cubicBezTo>
                      <a:pt x="92536" y="788966"/>
                      <a:pt x="93199" y="789540"/>
                      <a:pt x="93994" y="789452"/>
                    </a:cubicBezTo>
                    <a:lnTo>
                      <a:pt x="242685" y="776240"/>
                    </a:lnTo>
                    <a:cubicBezTo>
                      <a:pt x="243481" y="776152"/>
                      <a:pt x="244056" y="775490"/>
                      <a:pt x="243967" y="774694"/>
                    </a:cubicBezTo>
                    <a:lnTo>
                      <a:pt x="230754" y="626003"/>
                    </a:lnTo>
                    <a:cubicBezTo>
                      <a:pt x="230666" y="625208"/>
                      <a:pt x="230004" y="624633"/>
                      <a:pt x="229208" y="624721"/>
                    </a:cubicBezTo>
                    <a:close/>
                    <a:moveTo>
                      <a:pt x="256516" y="592111"/>
                    </a:moveTo>
                    <a:cubicBezTo>
                      <a:pt x="257312" y="592068"/>
                      <a:pt x="258019" y="592642"/>
                      <a:pt x="258062" y="593393"/>
                    </a:cubicBezTo>
                    <a:lnTo>
                      <a:pt x="276577" y="801958"/>
                    </a:lnTo>
                    <a:cubicBezTo>
                      <a:pt x="276665" y="802753"/>
                      <a:pt x="276091" y="803415"/>
                      <a:pt x="275296" y="803504"/>
                    </a:cubicBezTo>
                    <a:lnTo>
                      <a:pt x="66731" y="822018"/>
                    </a:lnTo>
                    <a:cubicBezTo>
                      <a:pt x="65935" y="822107"/>
                      <a:pt x="65273" y="821533"/>
                      <a:pt x="65185" y="820737"/>
                    </a:cubicBezTo>
                    <a:lnTo>
                      <a:pt x="46670" y="612172"/>
                    </a:lnTo>
                    <a:cubicBezTo>
                      <a:pt x="46582" y="611378"/>
                      <a:pt x="47156" y="610714"/>
                      <a:pt x="47951" y="610626"/>
                    </a:cubicBezTo>
                    <a:close/>
                    <a:moveTo>
                      <a:pt x="618367" y="559943"/>
                    </a:moveTo>
                    <a:cubicBezTo>
                      <a:pt x="620090" y="559766"/>
                      <a:pt x="620400" y="560429"/>
                      <a:pt x="620488" y="561887"/>
                    </a:cubicBezTo>
                    <a:cubicBezTo>
                      <a:pt x="620797" y="566262"/>
                      <a:pt x="622299" y="583717"/>
                      <a:pt x="622830" y="588046"/>
                    </a:cubicBezTo>
                    <a:cubicBezTo>
                      <a:pt x="623006" y="589682"/>
                      <a:pt x="622476" y="590124"/>
                      <a:pt x="620930" y="590256"/>
                    </a:cubicBezTo>
                    <a:cubicBezTo>
                      <a:pt x="612225" y="590919"/>
                      <a:pt x="603476" y="591715"/>
                      <a:pt x="594771" y="592554"/>
                    </a:cubicBezTo>
                    <a:cubicBezTo>
                      <a:pt x="593269" y="592687"/>
                      <a:pt x="592650" y="592422"/>
                      <a:pt x="592517" y="590742"/>
                    </a:cubicBezTo>
                    <a:cubicBezTo>
                      <a:pt x="591810" y="581949"/>
                      <a:pt x="591015" y="573111"/>
                      <a:pt x="590175" y="564317"/>
                    </a:cubicBezTo>
                    <a:cubicBezTo>
                      <a:pt x="590043" y="562815"/>
                      <a:pt x="590485" y="562418"/>
                      <a:pt x="591943" y="562286"/>
                    </a:cubicBezTo>
                    <a:cubicBezTo>
                      <a:pt x="600736" y="561578"/>
                      <a:pt x="609573" y="560827"/>
                      <a:pt x="618367" y="559943"/>
                    </a:cubicBezTo>
                    <a:close/>
                    <a:moveTo>
                      <a:pt x="314401" y="556187"/>
                    </a:moveTo>
                    <a:cubicBezTo>
                      <a:pt x="315771" y="556098"/>
                      <a:pt x="316964" y="557071"/>
                      <a:pt x="317009" y="558396"/>
                    </a:cubicBezTo>
                    <a:lnTo>
                      <a:pt x="321957" y="613984"/>
                    </a:lnTo>
                    <a:cubicBezTo>
                      <a:pt x="322091" y="615309"/>
                      <a:pt x="321073" y="616503"/>
                      <a:pt x="319748" y="616635"/>
                    </a:cubicBezTo>
                    <a:lnTo>
                      <a:pt x="294606" y="618889"/>
                    </a:lnTo>
                    <a:cubicBezTo>
                      <a:pt x="292970" y="619066"/>
                      <a:pt x="291468" y="617829"/>
                      <a:pt x="291336" y="616149"/>
                    </a:cubicBezTo>
                    <a:lnTo>
                      <a:pt x="286254" y="558705"/>
                    </a:lnTo>
                    <a:close/>
                    <a:moveTo>
                      <a:pt x="375866" y="550752"/>
                    </a:moveTo>
                    <a:cubicBezTo>
                      <a:pt x="376131" y="550707"/>
                      <a:pt x="376308" y="550884"/>
                      <a:pt x="376353" y="551149"/>
                    </a:cubicBezTo>
                    <a:lnTo>
                      <a:pt x="378694" y="577662"/>
                    </a:lnTo>
                    <a:cubicBezTo>
                      <a:pt x="378827" y="578988"/>
                      <a:pt x="377811" y="580180"/>
                      <a:pt x="376485" y="580313"/>
                    </a:cubicBezTo>
                    <a:lnTo>
                      <a:pt x="352535" y="582434"/>
                    </a:lnTo>
                    <a:cubicBezTo>
                      <a:pt x="350901" y="582611"/>
                      <a:pt x="349398" y="581374"/>
                      <a:pt x="349265" y="579695"/>
                    </a:cubicBezTo>
                    <a:lnTo>
                      <a:pt x="347144" y="555745"/>
                    </a:lnTo>
                    <a:cubicBezTo>
                      <a:pt x="347012" y="554419"/>
                      <a:pt x="348028" y="553227"/>
                      <a:pt x="349354" y="553094"/>
                    </a:cubicBezTo>
                    <a:close/>
                    <a:moveTo>
                      <a:pt x="645497" y="526759"/>
                    </a:moveTo>
                    <a:cubicBezTo>
                      <a:pt x="616776" y="529366"/>
                      <a:pt x="588054" y="531929"/>
                      <a:pt x="559332" y="534404"/>
                    </a:cubicBezTo>
                    <a:cubicBezTo>
                      <a:pt x="557255" y="534581"/>
                      <a:pt x="556813" y="535199"/>
                      <a:pt x="556990" y="537232"/>
                    </a:cubicBezTo>
                    <a:cubicBezTo>
                      <a:pt x="558359" y="551593"/>
                      <a:pt x="563441" y="608860"/>
                      <a:pt x="564590" y="623132"/>
                    </a:cubicBezTo>
                    <a:cubicBezTo>
                      <a:pt x="564811" y="625474"/>
                      <a:pt x="565474" y="625961"/>
                      <a:pt x="567728" y="625739"/>
                    </a:cubicBezTo>
                    <a:cubicBezTo>
                      <a:pt x="596361" y="623089"/>
                      <a:pt x="624994" y="620569"/>
                      <a:pt x="653628" y="618096"/>
                    </a:cubicBezTo>
                    <a:cubicBezTo>
                      <a:pt x="655705" y="617919"/>
                      <a:pt x="656146" y="617300"/>
                      <a:pt x="655970" y="615267"/>
                    </a:cubicBezTo>
                    <a:cubicBezTo>
                      <a:pt x="653318" y="586545"/>
                      <a:pt x="650800" y="557823"/>
                      <a:pt x="648325" y="529101"/>
                    </a:cubicBezTo>
                    <a:cubicBezTo>
                      <a:pt x="648148" y="527024"/>
                      <a:pt x="647530" y="526583"/>
                      <a:pt x="645497" y="526759"/>
                    </a:cubicBezTo>
                    <a:close/>
                    <a:moveTo>
                      <a:pt x="432691" y="516286"/>
                    </a:moveTo>
                    <a:cubicBezTo>
                      <a:pt x="432735" y="516286"/>
                      <a:pt x="432735" y="516330"/>
                      <a:pt x="432735" y="516330"/>
                    </a:cubicBezTo>
                    <a:lnTo>
                      <a:pt x="433088" y="516286"/>
                    </a:lnTo>
                    <a:cubicBezTo>
                      <a:pt x="434458" y="516153"/>
                      <a:pt x="435651" y="517170"/>
                      <a:pt x="435784" y="518539"/>
                    </a:cubicBezTo>
                    <a:lnTo>
                      <a:pt x="438170" y="545184"/>
                    </a:lnTo>
                    <a:lnTo>
                      <a:pt x="465566" y="542754"/>
                    </a:lnTo>
                    <a:cubicBezTo>
                      <a:pt x="466936" y="542622"/>
                      <a:pt x="468129" y="543638"/>
                      <a:pt x="468262" y="545007"/>
                    </a:cubicBezTo>
                    <a:lnTo>
                      <a:pt x="473210" y="600595"/>
                    </a:lnTo>
                    <a:cubicBezTo>
                      <a:pt x="473343" y="601965"/>
                      <a:pt x="472327" y="603158"/>
                      <a:pt x="470912" y="603291"/>
                    </a:cubicBezTo>
                    <a:lnTo>
                      <a:pt x="441749" y="605898"/>
                    </a:lnTo>
                    <a:cubicBezTo>
                      <a:pt x="442103" y="605898"/>
                      <a:pt x="442368" y="606119"/>
                      <a:pt x="442412" y="606472"/>
                    </a:cubicBezTo>
                    <a:lnTo>
                      <a:pt x="444798" y="633117"/>
                    </a:lnTo>
                    <a:cubicBezTo>
                      <a:pt x="444931" y="634443"/>
                      <a:pt x="443914" y="635636"/>
                      <a:pt x="442588" y="635768"/>
                    </a:cubicBezTo>
                    <a:lnTo>
                      <a:pt x="357882" y="643281"/>
                    </a:lnTo>
                    <a:cubicBezTo>
                      <a:pt x="356246" y="643458"/>
                      <a:pt x="354744" y="642220"/>
                      <a:pt x="354612" y="640541"/>
                    </a:cubicBezTo>
                    <a:lnTo>
                      <a:pt x="352446" y="616282"/>
                    </a:lnTo>
                    <a:cubicBezTo>
                      <a:pt x="352314" y="614956"/>
                      <a:pt x="353330" y="613763"/>
                      <a:pt x="354656" y="613631"/>
                    </a:cubicBezTo>
                    <a:lnTo>
                      <a:pt x="412895" y="608460"/>
                    </a:lnTo>
                    <a:lnTo>
                      <a:pt x="407637" y="549249"/>
                    </a:lnTo>
                    <a:cubicBezTo>
                      <a:pt x="407637" y="548808"/>
                      <a:pt x="407814" y="548454"/>
                      <a:pt x="408078" y="548189"/>
                    </a:cubicBezTo>
                    <a:lnTo>
                      <a:pt x="376970" y="550929"/>
                    </a:lnTo>
                    <a:cubicBezTo>
                      <a:pt x="376750" y="550929"/>
                      <a:pt x="376528" y="550752"/>
                      <a:pt x="376528" y="550531"/>
                    </a:cubicBezTo>
                    <a:lnTo>
                      <a:pt x="374187" y="523974"/>
                    </a:lnTo>
                    <a:cubicBezTo>
                      <a:pt x="374054" y="522649"/>
                      <a:pt x="375071" y="521456"/>
                      <a:pt x="376396" y="521323"/>
                    </a:cubicBezTo>
                    <a:lnTo>
                      <a:pt x="431675" y="516418"/>
                    </a:lnTo>
                    <a:cubicBezTo>
                      <a:pt x="431895" y="516198"/>
                      <a:pt x="432205" y="516153"/>
                      <a:pt x="432691" y="516286"/>
                    </a:cubicBezTo>
                    <a:close/>
                    <a:moveTo>
                      <a:pt x="156077" y="479302"/>
                    </a:moveTo>
                    <a:cubicBezTo>
                      <a:pt x="156431" y="479656"/>
                      <a:pt x="156299" y="480186"/>
                      <a:pt x="156342" y="480628"/>
                    </a:cubicBezTo>
                    <a:cubicBezTo>
                      <a:pt x="157138" y="489642"/>
                      <a:pt x="157933" y="498612"/>
                      <a:pt x="158729" y="507582"/>
                    </a:cubicBezTo>
                    <a:cubicBezTo>
                      <a:pt x="158773" y="508156"/>
                      <a:pt x="159127" y="508819"/>
                      <a:pt x="158375" y="509217"/>
                    </a:cubicBezTo>
                    <a:cubicBezTo>
                      <a:pt x="157491" y="499274"/>
                      <a:pt x="156608" y="489288"/>
                      <a:pt x="155724" y="479346"/>
                    </a:cubicBezTo>
                    <a:lnTo>
                      <a:pt x="128769" y="481732"/>
                    </a:lnTo>
                    <a:cubicBezTo>
                      <a:pt x="127886" y="481821"/>
                      <a:pt x="127268" y="482571"/>
                      <a:pt x="127356" y="483411"/>
                    </a:cubicBezTo>
                    <a:lnTo>
                      <a:pt x="129875" y="512045"/>
                    </a:lnTo>
                    <a:lnTo>
                      <a:pt x="158508" y="509526"/>
                    </a:lnTo>
                    <a:cubicBezTo>
                      <a:pt x="159392" y="509437"/>
                      <a:pt x="160010" y="508687"/>
                      <a:pt x="159921" y="507847"/>
                    </a:cubicBezTo>
                    <a:lnTo>
                      <a:pt x="157536" y="480672"/>
                    </a:lnTo>
                    <a:cubicBezTo>
                      <a:pt x="157491" y="479921"/>
                      <a:pt x="156829" y="479346"/>
                      <a:pt x="156077" y="479302"/>
                    </a:cubicBezTo>
                    <a:close/>
                    <a:moveTo>
                      <a:pt x="491902" y="478771"/>
                    </a:moveTo>
                    <a:cubicBezTo>
                      <a:pt x="491947" y="478771"/>
                      <a:pt x="491990" y="478771"/>
                      <a:pt x="491990" y="478816"/>
                    </a:cubicBezTo>
                    <a:lnTo>
                      <a:pt x="494642" y="508862"/>
                    </a:lnTo>
                    <a:cubicBezTo>
                      <a:pt x="494775" y="510188"/>
                      <a:pt x="493758" y="511381"/>
                      <a:pt x="492432" y="511514"/>
                    </a:cubicBezTo>
                    <a:lnTo>
                      <a:pt x="467246" y="513724"/>
                    </a:lnTo>
                    <a:cubicBezTo>
                      <a:pt x="465611" y="513900"/>
                      <a:pt x="464108" y="512663"/>
                      <a:pt x="463975" y="510984"/>
                    </a:cubicBezTo>
                    <a:lnTo>
                      <a:pt x="461589" y="483897"/>
                    </a:lnTo>
                    <a:cubicBezTo>
                      <a:pt x="461457" y="482571"/>
                      <a:pt x="462473" y="481378"/>
                      <a:pt x="463799" y="481246"/>
                    </a:cubicBezTo>
                    <a:close/>
                    <a:moveTo>
                      <a:pt x="641874" y="465339"/>
                    </a:moveTo>
                    <a:cubicBezTo>
                      <a:pt x="643244" y="465206"/>
                      <a:pt x="644437" y="466223"/>
                      <a:pt x="644569" y="467592"/>
                    </a:cubicBezTo>
                    <a:lnTo>
                      <a:pt x="647176" y="496756"/>
                    </a:lnTo>
                    <a:lnTo>
                      <a:pt x="674307" y="494370"/>
                    </a:lnTo>
                    <a:cubicBezTo>
                      <a:pt x="675677" y="494238"/>
                      <a:pt x="676870" y="495254"/>
                      <a:pt x="677002" y="496623"/>
                    </a:cubicBezTo>
                    <a:lnTo>
                      <a:pt x="682084" y="554067"/>
                    </a:lnTo>
                    <a:lnTo>
                      <a:pt x="710851" y="551504"/>
                    </a:lnTo>
                    <a:lnTo>
                      <a:pt x="708421" y="524064"/>
                    </a:lnTo>
                    <a:cubicBezTo>
                      <a:pt x="708288" y="522738"/>
                      <a:pt x="709305" y="521545"/>
                      <a:pt x="710629" y="521413"/>
                    </a:cubicBezTo>
                    <a:lnTo>
                      <a:pt x="740192" y="518806"/>
                    </a:lnTo>
                    <a:lnTo>
                      <a:pt x="737672" y="490437"/>
                    </a:lnTo>
                    <a:cubicBezTo>
                      <a:pt x="737540" y="489112"/>
                      <a:pt x="738556" y="487919"/>
                      <a:pt x="739882" y="487786"/>
                    </a:cubicBezTo>
                    <a:lnTo>
                      <a:pt x="764538" y="485621"/>
                    </a:lnTo>
                    <a:cubicBezTo>
                      <a:pt x="765909" y="485488"/>
                      <a:pt x="767101" y="486505"/>
                      <a:pt x="767233" y="487874"/>
                    </a:cubicBezTo>
                    <a:lnTo>
                      <a:pt x="769753" y="516110"/>
                    </a:lnTo>
                    <a:cubicBezTo>
                      <a:pt x="769753" y="516066"/>
                      <a:pt x="769796" y="516022"/>
                      <a:pt x="769841" y="516022"/>
                    </a:cubicBezTo>
                    <a:lnTo>
                      <a:pt x="797988" y="513548"/>
                    </a:lnTo>
                    <a:cubicBezTo>
                      <a:pt x="799358" y="513415"/>
                      <a:pt x="800551" y="514431"/>
                      <a:pt x="800683" y="515801"/>
                    </a:cubicBezTo>
                    <a:lnTo>
                      <a:pt x="810979" y="632058"/>
                    </a:lnTo>
                    <a:cubicBezTo>
                      <a:pt x="811111" y="633384"/>
                      <a:pt x="810096" y="634577"/>
                      <a:pt x="808770" y="634709"/>
                    </a:cubicBezTo>
                    <a:lnTo>
                      <a:pt x="783539" y="636964"/>
                    </a:lnTo>
                    <a:cubicBezTo>
                      <a:pt x="781860" y="637096"/>
                      <a:pt x="780401" y="635858"/>
                      <a:pt x="780136" y="634091"/>
                    </a:cubicBezTo>
                    <a:lnTo>
                      <a:pt x="777706" y="606474"/>
                    </a:lnTo>
                    <a:lnTo>
                      <a:pt x="751194" y="608815"/>
                    </a:lnTo>
                    <a:cubicBezTo>
                      <a:pt x="749559" y="608992"/>
                      <a:pt x="748056" y="607755"/>
                      <a:pt x="747924" y="606076"/>
                    </a:cubicBezTo>
                    <a:lnTo>
                      <a:pt x="742887" y="549295"/>
                    </a:lnTo>
                    <a:lnTo>
                      <a:pt x="711955" y="552035"/>
                    </a:lnTo>
                    <a:lnTo>
                      <a:pt x="714563" y="581287"/>
                    </a:lnTo>
                    <a:cubicBezTo>
                      <a:pt x="714606" y="581596"/>
                      <a:pt x="714341" y="581906"/>
                      <a:pt x="713988" y="581949"/>
                    </a:cubicBezTo>
                    <a:lnTo>
                      <a:pt x="684780" y="584557"/>
                    </a:lnTo>
                    <a:lnTo>
                      <a:pt x="687387" y="613853"/>
                    </a:lnTo>
                    <a:lnTo>
                      <a:pt x="715358" y="611378"/>
                    </a:lnTo>
                    <a:cubicBezTo>
                      <a:pt x="716728" y="611246"/>
                      <a:pt x="717920" y="612262"/>
                      <a:pt x="718053" y="613632"/>
                    </a:cubicBezTo>
                    <a:lnTo>
                      <a:pt x="720528" y="641691"/>
                    </a:lnTo>
                    <a:lnTo>
                      <a:pt x="777928" y="636698"/>
                    </a:lnTo>
                    <a:cubicBezTo>
                      <a:pt x="779297" y="636565"/>
                      <a:pt x="780490" y="637582"/>
                      <a:pt x="780623" y="638952"/>
                    </a:cubicBezTo>
                    <a:lnTo>
                      <a:pt x="783053" y="666525"/>
                    </a:lnTo>
                    <a:lnTo>
                      <a:pt x="811244" y="664006"/>
                    </a:lnTo>
                    <a:cubicBezTo>
                      <a:pt x="812614" y="663873"/>
                      <a:pt x="813808" y="664889"/>
                      <a:pt x="813940" y="666260"/>
                    </a:cubicBezTo>
                    <a:lnTo>
                      <a:pt x="816194" y="691888"/>
                    </a:lnTo>
                    <a:cubicBezTo>
                      <a:pt x="816326" y="693214"/>
                      <a:pt x="815310" y="694407"/>
                      <a:pt x="813984" y="694540"/>
                    </a:cubicBezTo>
                    <a:lnTo>
                      <a:pt x="758087" y="699488"/>
                    </a:lnTo>
                    <a:cubicBezTo>
                      <a:pt x="756452" y="699665"/>
                      <a:pt x="754949" y="698428"/>
                      <a:pt x="754817" y="696749"/>
                    </a:cubicBezTo>
                    <a:lnTo>
                      <a:pt x="752431" y="669750"/>
                    </a:lnTo>
                    <a:lnTo>
                      <a:pt x="692778" y="675053"/>
                    </a:lnTo>
                    <a:lnTo>
                      <a:pt x="698169" y="735811"/>
                    </a:lnTo>
                    <a:lnTo>
                      <a:pt x="637897" y="741158"/>
                    </a:lnTo>
                    <a:cubicBezTo>
                      <a:pt x="637543" y="741201"/>
                      <a:pt x="637235" y="741511"/>
                      <a:pt x="637278" y="741908"/>
                    </a:cubicBezTo>
                    <a:lnTo>
                      <a:pt x="639885" y="771028"/>
                    </a:lnTo>
                    <a:lnTo>
                      <a:pt x="551467" y="778894"/>
                    </a:lnTo>
                    <a:cubicBezTo>
                      <a:pt x="549832" y="779070"/>
                      <a:pt x="548330" y="777833"/>
                      <a:pt x="548197" y="776154"/>
                    </a:cubicBezTo>
                    <a:lnTo>
                      <a:pt x="543115" y="718754"/>
                    </a:lnTo>
                    <a:lnTo>
                      <a:pt x="572853" y="716103"/>
                    </a:lnTo>
                    <a:lnTo>
                      <a:pt x="575372" y="744515"/>
                    </a:lnTo>
                    <a:cubicBezTo>
                      <a:pt x="575505" y="746151"/>
                      <a:pt x="576962" y="747388"/>
                      <a:pt x="578642" y="747255"/>
                    </a:cubicBezTo>
                    <a:lnTo>
                      <a:pt x="634008" y="742350"/>
                    </a:lnTo>
                    <a:cubicBezTo>
                      <a:pt x="635334" y="742218"/>
                      <a:pt x="636351" y="741025"/>
                      <a:pt x="636218" y="739699"/>
                    </a:cubicBezTo>
                    <a:lnTo>
                      <a:pt x="633743" y="711905"/>
                    </a:lnTo>
                    <a:lnTo>
                      <a:pt x="662023" y="709387"/>
                    </a:lnTo>
                    <a:cubicBezTo>
                      <a:pt x="663349" y="709254"/>
                      <a:pt x="664365" y="708061"/>
                      <a:pt x="664233" y="706735"/>
                    </a:cubicBezTo>
                    <a:lnTo>
                      <a:pt x="661935" y="681062"/>
                    </a:lnTo>
                    <a:cubicBezTo>
                      <a:pt x="661803" y="679693"/>
                      <a:pt x="660609" y="678676"/>
                      <a:pt x="659240" y="678809"/>
                    </a:cubicBezTo>
                    <a:lnTo>
                      <a:pt x="631137" y="681283"/>
                    </a:lnTo>
                    <a:lnTo>
                      <a:pt x="628573" y="652296"/>
                    </a:lnTo>
                    <a:cubicBezTo>
                      <a:pt x="628441" y="650927"/>
                      <a:pt x="627248" y="649910"/>
                      <a:pt x="625878" y="650043"/>
                    </a:cubicBezTo>
                    <a:lnTo>
                      <a:pt x="600206" y="652340"/>
                    </a:lnTo>
                    <a:cubicBezTo>
                      <a:pt x="598880" y="652473"/>
                      <a:pt x="597863" y="653666"/>
                      <a:pt x="597996" y="654991"/>
                    </a:cubicBezTo>
                    <a:lnTo>
                      <a:pt x="600559" y="684022"/>
                    </a:lnTo>
                    <a:lnTo>
                      <a:pt x="570953" y="686630"/>
                    </a:lnTo>
                    <a:lnTo>
                      <a:pt x="568390" y="657643"/>
                    </a:lnTo>
                    <a:cubicBezTo>
                      <a:pt x="568258" y="656273"/>
                      <a:pt x="567065" y="655257"/>
                      <a:pt x="565695" y="655390"/>
                    </a:cubicBezTo>
                    <a:lnTo>
                      <a:pt x="540022" y="657687"/>
                    </a:lnTo>
                    <a:cubicBezTo>
                      <a:pt x="538696" y="657820"/>
                      <a:pt x="537680" y="659012"/>
                      <a:pt x="537813" y="660338"/>
                    </a:cubicBezTo>
                    <a:lnTo>
                      <a:pt x="542983" y="718666"/>
                    </a:lnTo>
                    <a:lnTo>
                      <a:pt x="516514" y="721008"/>
                    </a:lnTo>
                    <a:cubicBezTo>
                      <a:pt x="514880" y="721184"/>
                      <a:pt x="513377" y="719947"/>
                      <a:pt x="513245" y="718268"/>
                    </a:cubicBezTo>
                    <a:lnTo>
                      <a:pt x="508207" y="661355"/>
                    </a:lnTo>
                    <a:lnTo>
                      <a:pt x="479176" y="663918"/>
                    </a:lnTo>
                    <a:cubicBezTo>
                      <a:pt x="478999" y="663918"/>
                      <a:pt x="478778" y="663785"/>
                      <a:pt x="478778" y="663564"/>
                    </a:cubicBezTo>
                    <a:lnTo>
                      <a:pt x="481253" y="691446"/>
                    </a:lnTo>
                    <a:cubicBezTo>
                      <a:pt x="481386" y="692772"/>
                      <a:pt x="480369" y="693965"/>
                      <a:pt x="479043" y="694098"/>
                    </a:cubicBezTo>
                    <a:lnTo>
                      <a:pt x="453503" y="696351"/>
                    </a:lnTo>
                    <a:cubicBezTo>
                      <a:pt x="451868" y="696528"/>
                      <a:pt x="450366" y="695291"/>
                      <a:pt x="450234" y="693611"/>
                    </a:cubicBezTo>
                    <a:lnTo>
                      <a:pt x="445328" y="638510"/>
                    </a:lnTo>
                    <a:cubicBezTo>
                      <a:pt x="445196" y="637184"/>
                      <a:pt x="446212" y="635991"/>
                      <a:pt x="447538" y="635858"/>
                    </a:cubicBezTo>
                    <a:lnTo>
                      <a:pt x="476083" y="633340"/>
                    </a:lnTo>
                    <a:lnTo>
                      <a:pt x="473520" y="604309"/>
                    </a:lnTo>
                    <a:cubicBezTo>
                      <a:pt x="473476" y="603690"/>
                      <a:pt x="473918" y="603160"/>
                      <a:pt x="474537" y="603115"/>
                    </a:cubicBezTo>
                    <a:lnTo>
                      <a:pt x="532422" y="597990"/>
                    </a:lnTo>
                    <a:lnTo>
                      <a:pt x="529727" y="567766"/>
                    </a:lnTo>
                    <a:lnTo>
                      <a:pt x="503435" y="570107"/>
                    </a:lnTo>
                    <a:cubicBezTo>
                      <a:pt x="501800" y="570284"/>
                      <a:pt x="500298" y="569047"/>
                      <a:pt x="500166" y="567367"/>
                    </a:cubicBezTo>
                    <a:lnTo>
                      <a:pt x="497956" y="542269"/>
                    </a:lnTo>
                    <a:cubicBezTo>
                      <a:pt x="497823" y="540943"/>
                      <a:pt x="498840" y="539751"/>
                      <a:pt x="500166" y="539618"/>
                    </a:cubicBezTo>
                    <a:lnTo>
                      <a:pt x="527031" y="537232"/>
                    </a:lnTo>
                    <a:lnTo>
                      <a:pt x="524601" y="510056"/>
                    </a:lnTo>
                    <a:cubicBezTo>
                      <a:pt x="524469" y="508731"/>
                      <a:pt x="525484" y="507538"/>
                      <a:pt x="526810" y="507405"/>
                    </a:cubicBezTo>
                    <a:lnTo>
                      <a:pt x="584607" y="502280"/>
                    </a:lnTo>
                    <a:lnTo>
                      <a:pt x="582000" y="473116"/>
                    </a:lnTo>
                    <a:cubicBezTo>
                      <a:pt x="581868" y="471790"/>
                      <a:pt x="582884" y="470597"/>
                      <a:pt x="584210" y="470464"/>
                    </a:cubicBezTo>
                    <a:close/>
                    <a:moveTo>
                      <a:pt x="731486" y="427381"/>
                    </a:moveTo>
                    <a:cubicBezTo>
                      <a:pt x="731840" y="427381"/>
                      <a:pt x="732150" y="427646"/>
                      <a:pt x="732193" y="428000"/>
                    </a:cubicBezTo>
                    <a:lnTo>
                      <a:pt x="734624" y="455440"/>
                    </a:lnTo>
                    <a:cubicBezTo>
                      <a:pt x="734756" y="456765"/>
                      <a:pt x="733740" y="457958"/>
                      <a:pt x="732415" y="458091"/>
                    </a:cubicBezTo>
                    <a:lnTo>
                      <a:pt x="675766" y="463128"/>
                    </a:lnTo>
                    <a:cubicBezTo>
                      <a:pt x="674220" y="463261"/>
                      <a:pt x="672849" y="462112"/>
                      <a:pt x="672717" y="460566"/>
                    </a:cubicBezTo>
                    <a:lnTo>
                      <a:pt x="670463" y="435246"/>
                    </a:lnTo>
                    <a:cubicBezTo>
                      <a:pt x="670331" y="433921"/>
                      <a:pt x="671347" y="432728"/>
                      <a:pt x="672673" y="432595"/>
                    </a:cubicBezTo>
                    <a:close/>
                    <a:moveTo>
                      <a:pt x="454564" y="421372"/>
                    </a:moveTo>
                    <a:cubicBezTo>
                      <a:pt x="455933" y="421239"/>
                      <a:pt x="457126" y="422256"/>
                      <a:pt x="457259" y="423625"/>
                    </a:cubicBezTo>
                    <a:lnTo>
                      <a:pt x="459424" y="448150"/>
                    </a:lnTo>
                    <a:cubicBezTo>
                      <a:pt x="459557" y="449476"/>
                      <a:pt x="458540" y="450668"/>
                      <a:pt x="457214" y="450801"/>
                    </a:cubicBezTo>
                    <a:lnTo>
                      <a:pt x="432072" y="453011"/>
                    </a:lnTo>
                    <a:cubicBezTo>
                      <a:pt x="430438" y="453188"/>
                      <a:pt x="428935" y="451950"/>
                      <a:pt x="428802" y="450271"/>
                    </a:cubicBezTo>
                    <a:lnTo>
                      <a:pt x="426681" y="426320"/>
                    </a:lnTo>
                    <a:cubicBezTo>
                      <a:pt x="426549" y="424995"/>
                      <a:pt x="427565" y="423802"/>
                      <a:pt x="428891" y="423670"/>
                    </a:cubicBezTo>
                    <a:close/>
                    <a:moveTo>
                      <a:pt x="118343" y="389998"/>
                    </a:moveTo>
                    <a:cubicBezTo>
                      <a:pt x="119182" y="389955"/>
                      <a:pt x="119934" y="390573"/>
                      <a:pt x="120022" y="391412"/>
                    </a:cubicBezTo>
                    <a:lnTo>
                      <a:pt x="122541" y="419781"/>
                    </a:lnTo>
                    <a:cubicBezTo>
                      <a:pt x="122584" y="420620"/>
                      <a:pt x="121966" y="421372"/>
                      <a:pt x="121126" y="421460"/>
                    </a:cubicBezTo>
                    <a:lnTo>
                      <a:pt x="92758" y="423978"/>
                    </a:lnTo>
                    <a:cubicBezTo>
                      <a:pt x="91919" y="424023"/>
                      <a:pt x="91167" y="423405"/>
                      <a:pt x="91079" y="422564"/>
                    </a:cubicBezTo>
                    <a:lnTo>
                      <a:pt x="88560" y="394196"/>
                    </a:lnTo>
                    <a:cubicBezTo>
                      <a:pt x="88516" y="393357"/>
                      <a:pt x="89134" y="392605"/>
                      <a:pt x="89974" y="392517"/>
                    </a:cubicBezTo>
                    <a:close/>
                    <a:moveTo>
                      <a:pt x="389608" y="367022"/>
                    </a:moveTo>
                    <a:cubicBezTo>
                      <a:pt x="390492" y="366933"/>
                      <a:pt x="391243" y="367552"/>
                      <a:pt x="391331" y="368436"/>
                    </a:cubicBezTo>
                    <a:lnTo>
                      <a:pt x="396369" y="424995"/>
                    </a:lnTo>
                    <a:cubicBezTo>
                      <a:pt x="396412" y="425835"/>
                      <a:pt x="395795" y="426586"/>
                      <a:pt x="394955" y="426674"/>
                    </a:cubicBezTo>
                    <a:lnTo>
                      <a:pt x="366631" y="429193"/>
                    </a:lnTo>
                    <a:lnTo>
                      <a:pt x="369414" y="460345"/>
                    </a:lnTo>
                    <a:cubicBezTo>
                      <a:pt x="369414" y="460345"/>
                      <a:pt x="369414" y="460390"/>
                      <a:pt x="369414" y="460390"/>
                    </a:cubicBezTo>
                    <a:lnTo>
                      <a:pt x="396412" y="458003"/>
                    </a:lnTo>
                    <a:cubicBezTo>
                      <a:pt x="397253" y="457960"/>
                      <a:pt x="398004" y="458578"/>
                      <a:pt x="398092" y="459417"/>
                    </a:cubicBezTo>
                    <a:lnTo>
                      <a:pt x="400478" y="486239"/>
                    </a:lnTo>
                    <a:cubicBezTo>
                      <a:pt x="400566" y="487123"/>
                      <a:pt x="399948" y="487874"/>
                      <a:pt x="399064" y="487963"/>
                    </a:cubicBezTo>
                    <a:lnTo>
                      <a:pt x="312193" y="495651"/>
                    </a:lnTo>
                    <a:cubicBezTo>
                      <a:pt x="311352" y="495696"/>
                      <a:pt x="310602" y="495077"/>
                      <a:pt x="310514" y="494237"/>
                    </a:cubicBezTo>
                    <a:lnTo>
                      <a:pt x="307862" y="465824"/>
                    </a:lnTo>
                    <a:lnTo>
                      <a:pt x="338749" y="463085"/>
                    </a:lnTo>
                    <a:lnTo>
                      <a:pt x="335965" y="431756"/>
                    </a:lnTo>
                    <a:cubicBezTo>
                      <a:pt x="335921" y="430917"/>
                      <a:pt x="336539" y="430165"/>
                      <a:pt x="337378" y="430077"/>
                    </a:cubicBezTo>
                    <a:lnTo>
                      <a:pt x="364863" y="427647"/>
                    </a:lnTo>
                    <a:cubicBezTo>
                      <a:pt x="365173" y="427647"/>
                      <a:pt x="365482" y="427735"/>
                      <a:pt x="365747" y="427868"/>
                    </a:cubicBezTo>
                    <a:lnTo>
                      <a:pt x="360709" y="371131"/>
                    </a:lnTo>
                    <a:cubicBezTo>
                      <a:pt x="360666" y="370292"/>
                      <a:pt x="361284" y="369540"/>
                      <a:pt x="362124" y="369452"/>
                    </a:cubicBezTo>
                    <a:close/>
                    <a:moveTo>
                      <a:pt x="784380" y="362072"/>
                    </a:moveTo>
                    <a:cubicBezTo>
                      <a:pt x="785750" y="361939"/>
                      <a:pt x="786943" y="362956"/>
                      <a:pt x="787076" y="364325"/>
                    </a:cubicBezTo>
                    <a:lnTo>
                      <a:pt x="794632" y="449431"/>
                    </a:lnTo>
                    <a:cubicBezTo>
                      <a:pt x="794764" y="450756"/>
                      <a:pt x="793748" y="451949"/>
                      <a:pt x="792422" y="452081"/>
                    </a:cubicBezTo>
                    <a:lnTo>
                      <a:pt x="764274" y="454556"/>
                    </a:lnTo>
                    <a:lnTo>
                      <a:pt x="761667" y="425127"/>
                    </a:lnTo>
                    <a:lnTo>
                      <a:pt x="732195" y="427735"/>
                    </a:lnTo>
                    <a:lnTo>
                      <a:pt x="729720" y="399631"/>
                    </a:lnTo>
                    <a:cubicBezTo>
                      <a:pt x="729587" y="398305"/>
                      <a:pt x="730604" y="397113"/>
                      <a:pt x="731930" y="396980"/>
                    </a:cubicBezTo>
                    <a:lnTo>
                      <a:pt x="758972" y="394593"/>
                    </a:lnTo>
                    <a:lnTo>
                      <a:pt x="756541" y="366977"/>
                    </a:lnTo>
                    <a:cubicBezTo>
                      <a:pt x="756409" y="365651"/>
                      <a:pt x="757425" y="364458"/>
                      <a:pt x="758751" y="364325"/>
                    </a:cubicBezTo>
                    <a:close/>
                    <a:moveTo>
                      <a:pt x="567861" y="321286"/>
                    </a:moveTo>
                    <a:lnTo>
                      <a:pt x="510858" y="326324"/>
                    </a:lnTo>
                    <a:cubicBezTo>
                      <a:pt x="509533" y="326456"/>
                      <a:pt x="508517" y="327650"/>
                      <a:pt x="508650" y="328975"/>
                    </a:cubicBezTo>
                    <a:lnTo>
                      <a:pt x="511035" y="355885"/>
                    </a:lnTo>
                    <a:cubicBezTo>
                      <a:pt x="511035" y="356018"/>
                      <a:pt x="511168" y="356107"/>
                      <a:pt x="511300" y="356107"/>
                    </a:cubicBezTo>
                    <a:lnTo>
                      <a:pt x="484082" y="358536"/>
                    </a:lnTo>
                    <a:cubicBezTo>
                      <a:pt x="482756" y="358669"/>
                      <a:pt x="481739" y="359862"/>
                      <a:pt x="481872" y="361188"/>
                    </a:cubicBezTo>
                    <a:lnTo>
                      <a:pt x="484258" y="388009"/>
                    </a:lnTo>
                    <a:cubicBezTo>
                      <a:pt x="484302" y="388098"/>
                      <a:pt x="484390" y="388186"/>
                      <a:pt x="484479" y="388186"/>
                    </a:cubicBezTo>
                    <a:lnTo>
                      <a:pt x="542718" y="383016"/>
                    </a:lnTo>
                    <a:cubicBezTo>
                      <a:pt x="544043" y="382884"/>
                      <a:pt x="545060" y="381691"/>
                      <a:pt x="544927" y="380365"/>
                    </a:cubicBezTo>
                    <a:lnTo>
                      <a:pt x="542541" y="353587"/>
                    </a:lnTo>
                    <a:cubicBezTo>
                      <a:pt x="542541" y="353455"/>
                      <a:pt x="542452" y="353410"/>
                      <a:pt x="542364" y="353410"/>
                    </a:cubicBezTo>
                    <a:lnTo>
                      <a:pt x="570556" y="350892"/>
                    </a:lnTo>
                    <a:cubicBezTo>
                      <a:pt x="571881" y="350760"/>
                      <a:pt x="572897" y="349566"/>
                      <a:pt x="572765" y="348241"/>
                    </a:cubicBezTo>
                    <a:lnTo>
                      <a:pt x="570556" y="323540"/>
                    </a:lnTo>
                    <a:cubicBezTo>
                      <a:pt x="570424" y="322170"/>
                      <a:pt x="569230" y="321154"/>
                      <a:pt x="567861" y="321286"/>
                    </a:cubicBezTo>
                    <a:close/>
                    <a:moveTo>
                      <a:pt x="233538" y="319873"/>
                    </a:moveTo>
                    <a:lnTo>
                      <a:pt x="204286" y="322480"/>
                    </a:lnTo>
                    <a:lnTo>
                      <a:pt x="206893" y="351733"/>
                    </a:lnTo>
                    <a:cubicBezTo>
                      <a:pt x="206981" y="352616"/>
                      <a:pt x="207733" y="353235"/>
                      <a:pt x="208572" y="353147"/>
                    </a:cubicBezTo>
                    <a:lnTo>
                      <a:pt x="236233" y="350672"/>
                    </a:lnTo>
                    <a:cubicBezTo>
                      <a:pt x="237073" y="350584"/>
                      <a:pt x="237736" y="349833"/>
                      <a:pt x="237648" y="348949"/>
                    </a:cubicBezTo>
                    <a:lnTo>
                      <a:pt x="235217" y="321287"/>
                    </a:lnTo>
                    <a:cubicBezTo>
                      <a:pt x="235129" y="320404"/>
                      <a:pt x="234377" y="319785"/>
                      <a:pt x="233538" y="319873"/>
                    </a:cubicBezTo>
                    <a:close/>
                    <a:moveTo>
                      <a:pt x="49233" y="306042"/>
                    </a:moveTo>
                    <a:cubicBezTo>
                      <a:pt x="50073" y="305999"/>
                      <a:pt x="50824" y="306617"/>
                      <a:pt x="50912" y="307456"/>
                    </a:cubicBezTo>
                    <a:lnTo>
                      <a:pt x="53298" y="334456"/>
                    </a:lnTo>
                    <a:cubicBezTo>
                      <a:pt x="53342" y="335295"/>
                      <a:pt x="52723" y="336046"/>
                      <a:pt x="51884" y="336135"/>
                    </a:cubicBezTo>
                    <a:lnTo>
                      <a:pt x="24885" y="338520"/>
                    </a:lnTo>
                    <a:cubicBezTo>
                      <a:pt x="24046" y="338609"/>
                      <a:pt x="23295" y="337990"/>
                      <a:pt x="23207" y="337106"/>
                    </a:cubicBezTo>
                    <a:lnTo>
                      <a:pt x="20820" y="310108"/>
                    </a:lnTo>
                    <a:cubicBezTo>
                      <a:pt x="20776" y="309268"/>
                      <a:pt x="21394" y="308517"/>
                      <a:pt x="22234" y="308429"/>
                    </a:cubicBezTo>
                    <a:close/>
                    <a:moveTo>
                      <a:pt x="109416" y="299635"/>
                    </a:moveTo>
                    <a:cubicBezTo>
                      <a:pt x="110742" y="299502"/>
                      <a:pt x="111934" y="300519"/>
                      <a:pt x="112067" y="301845"/>
                    </a:cubicBezTo>
                    <a:lnTo>
                      <a:pt x="117104" y="358625"/>
                    </a:lnTo>
                    <a:cubicBezTo>
                      <a:pt x="117237" y="359951"/>
                      <a:pt x="116220" y="361144"/>
                      <a:pt x="114895" y="361277"/>
                    </a:cubicBezTo>
                    <a:lnTo>
                      <a:pt x="88206" y="363663"/>
                    </a:lnTo>
                    <a:cubicBezTo>
                      <a:pt x="86881" y="363795"/>
                      <a:pt x="85688" y="362779"/>
                      <a:pt x="85555" y="361454"/>
                    </a:cubicBezTo>
                    <a:lnTo>
                      <a:pt x="80517" y="304672"/>
                    </a:lnTo>
                    <a:cubicBezTo>
                      <a:pt x="80385" y="303346"/>
                      <a:pt x="81401" y="302153"/>
                      <a:pt x="82727" y="302021"/>
                    </a:cubicBezTo>
                    <a:close/>
                    <a:moveTo>
                      <a:pt x="260228" y="286468"/>
                    </a:moveTo>
                    <a:cubicBezTo>
                      <a:pt x="261552" y="286335"/>
                      <a:pt x="262746" y="287352"/>
                      <a:pt x="262878" y="288678"/>
                    </a:cubicBezTo>
                    <a:lnTo>
                      <a:pt x="268048" y="346696"/>
                    </a:lnTo>
                    <a:lnTo>
                      <a:pt x="295621" y="344265"/>
                    </a:lnTo>
                    <a:cubicBezTo>
                      <a:pt x="296947" y="344133"/>
                      <a:pt x="298140" y="345148"/>
                      <a:pt x="298273" y="346474"/>
                    </a:cubicBezTo>
                    <a:lnTo>
                      <a:pt x="308834" y="465427"/>
                    </a:lnTo>
                    <a:lnTo>
                      <a:pt x="278079" y="468167"/>
                    </a:lnTo>
                    <a:lnTo>
                      <a:pt x="280730" y="497905"/>
                    </a:lnTo>
                    <a:lnTo>
                      <a:pt x="220636" y="503252"/>
                    </a:lnTo>
                    <a:cubicBezTo>
                      <a:pt x="219796" y="503340"/>
                      <a:pt x="219133" y="504091"/>
                      <a:pt x="219222" y="504975"/>
                    </a:cubicBezTo>
                    <a:lnTo>
                      <a:pt x="221740" y="533255"/>
                    </a:lnTo>
                    <a:cubicBezTo>
                      <a:pt x="221828" y="534139"/>
                      <a:pt x="222579" y="534757"/>
                      <a:pt x="223419" y="534669"/>
                    </a:cubicBezTo>
                    <a:lnTo>
                      <a:pt x="283647" y="529322"/>
                    </a:lnTo>
                    <a:lnTo>
                      <a:pt x="280907" y="498347"/>
                    </a:lnTo>
                    <a:lnTo>
                      <a:pt x="311529" y="495651"/>
                    </a:lnTo>
                    <a:lnTo>
                      <a:pt x="314136" y="524859"/>
                    </a:lnTo>
                    <a:cubicBezTo>
                      <a:pt x="314269" y="526185"/>
                      <a:pt x="313252" y="527378"/>
                      <a:pt x="311926" y="527510"/>
                    </a:cubicBezTo>
                    <a:lnTo>
                      <a:pt x="283735" y="530029"/>
                    </a:lnTo>
                    <a:lnTo>
                      <a:pt x="286077" y="556630"/>
                    </a:lnTo>
                    <a:cubicBezTo>
                      <a:pt x="286209" y="557956"/>
                      <a:pt x="285193" y="559149"/>
                      <a:pt x="283867" y="559282"/>
                    </a:cubicBezTo>
                    <a:lnTo>
                      <a:pt x="137696" y="572096"/>
                    </a:lnTo>
                    <a:cubicBezTo>
                      <a:pt x="136370" y="572228"/>
                      <a:pt x="135176" y="571212"/>
                      <a:pt x="135044" y="569887"/>
                    </a:cubicBezTo>
                    <a:lnTo>
                      <a:pt x="130051" y="513415"/>
                    </a:lnTo>
                    <a:lnTo>
                      <a:pt x="102081" y="515889"/>
                    </a:lnTo>
                    <a:cubicBezTo>
                      <a:pt x="101462" y="515933"/>
                      <a:pt x="100844" y="515756"/>
                      <a:pt x="100357" y="515359"/>
                    </a:cubicBezTo>
                    <a:cubicBezTo>
                      <a:pt x="100490" y="515579"/>
                      <a:pt x="100534" y="515889"/>
                      <a:pt x="100579" y="516154"/>
                    </a:cubicBezTo>
                    <a:lnTo>
                      <a:pt x="102964" y="542844"/>
                    </a:lnTo>
                    <a:cubicBezTo>
                      <a:pt x="103097" y="544169"/>
                      <a:pt x="102081" y="545362"/>
                      <a:pt x="100755" y="545495"/>
                    </a:cubicBezTo>
                    <a:lnTo>
                      <a:pt x="43975" y="550532"/>
                    </a:lnTo>
                    <a:cubicBezTo>
                      <a:pt x="42649" y="550665"/>
                      <a:pt x="41455" y="549648"/>
                      <a:pt x="41323" y="548322"/>
                    </a:cubicBezTo>
                    <a:lnTo>
                      <a:pt x="38937" y="521633"/>
                    </a:lnTo>
                    <a:cubicBezTo>
                      <a:pt x="38804" y="520308"/>
                      <a:pt x="39821" y="519115"/>
                      <a:pt x="41146" y="518983"/>
                    </a:cubicBezTo>
                    <a:lnTo>
                      <a:pt x="97927" y="513945"/>
                    </a:lnTo>
                    <a:cubicBezTo>
                      <a:pt x="98546" y="513901"/>
                      <a:pt x="99164" y="514078"/>
                      <a:pt x="99650" y="514475"/>
                    </a:cubicBezTo>
                    <a:cubicBezTo>
                      <a:pt x="99518" y="514210"/>
                      <a:pt x="99473" y="513945"/>
                      <a:pt x="99430" y="513680"/>
                    </a:cubicBezTo>
                    <a:lnTo>
                      <a:pt x="96822" y="484472"/>
                    </a:lnTo>
                    <a:lnTo>
                      <a:pt x="38495" y="489642"/>
                    </a:lnTo>
                    <a:cubicBezTo>
                      <a:pt x="37169" y="489774"/>
                      <a:pt x="35976" y="488758"/>
                      <a:pt x="35843" y="487432"/>
                    </a:cubicBezTo>
                    <a:lnTo>
                      <a:pt x="33457" y="460743"/>
                    </a:lnTo>
                    <a:cubicBezTo>
                      <a:pt x="33325" y="459417"/>
                      <a:pt x="34341" y="458225"/>
                      <a:pt x="35667" y="458091"/>
                    </a:cubicBezTo>
                    <a:lnTo>
                      <a:pt x="124395" y="450226"/>
                    </a:lnTo>
                    <a:lnTo>
                      <a:pt x="122053" y="423714"/>
                    </a:lnTo>
                    <a:cubicBezTo>
                      <a:pt x="121920" y="422388"/>
                      <a:pt x="122937" y="421196"/>
                      <a:pt x="124263" y="421063"/>
                    </a:cubicBezTo>
                    <a:lnTo>
                      <a:pt x="151040" y="418676"/>
                    </a:lnTo>
                    <a:lnTo>
                      <a:pt x="148477" y="389690"/>
                    </a:lnTo>
                    <a:cubicBezTo>
                      <a:pt x="148344" y="388364"/>
                      <a:pt x="149361" y="387171"/>
                      <a:pt x="150687" y="387039"/>
                    </a:cubicBezTo>
                    <a:lnTo>
                      <a:pt x="179007" y="384524"/>
                    </a:lnTo>
                    <a:lnTo>
                      <a:pt x="179011" y="384564"/>
                    </a:lnTo>
                    <a:lnTo>
                      <a:pt x="179059" y="384560"/>
                    </a:lnTo>
                    <a:lnTo>
                      <a:pt x="181706" y="414390"/>
                    </a:lnTo>
                    <a:cubicBezTo>
                      <a:pt x="181794" y="415274"/>
                      <a:pt x="182546" y="415893"/>
                      <a:pt x="183385" y="415804"/>
                    </a:cubicBezTo>
                    <a:lnTo>
                      <a:pt x="241271" y="410679"/>
                    </a:lnTo>
                    <a:lnTo>
                      <a:pt x="243878" y="439975"/>
                    </a:lnTo>
                    <a:lnTo>
                      <a:pt x="215244" y="442494"/>
                    </a:lnTo>
                    <a:cubicBezTo>
                      <a:pt x="214361" y="442582"/>
                      <a:pt x="213742" y="443334"/>
                      <a:pt x="213830" y="444173"/>
                    </a:cubicBezTo>
                    <a:lnTo>
                      <a:pt x="216217" y="471216"/>
                    </a:lnTo>
                    <a:cubicBezTo>
                      <a:pt x="216305" y="472055"/>
                      <a:pt x="217056" y="472718"/>
                      <a:pt x="217940" y="472630"/>
                    </a:cubicBezTo>
                    <a:lnTo>
                      <a:pt x="244982" y="470243"/>
                    </a:lnTo>
                    <a:cubicBezTo>
                      <a:pt x="245866" y="470155"/>
                      <a:pt x="246485" y="469404"/>
                      <a:pt x="246397" y="468564"/>
                    </a:cubicBezTo>
                    <a:lnTo>
                      <a:pt x="243878" y="440152"/>
                    </a:lnTo>
                    <a:lnTo>
                      <a:pt x="272909" y="437589"/>
                    </a:lnTo>
                    <a:cubicBezTo>
                      <a:pt x="273793" y="437501"/>
                      <a:pt x="274411" y="436750"/>
                      <a:pt x="274323" y="435910"/>
                    </a:cubicBezTo>
                    <a:lnTo>
                      <a:pt x="271540" y="404669"/>
                    </a:lnTo>
                    <a:cubicBezTo>
                      <a:pt x="271540" y="404626"/>
                      <a:pt x="271495" y="404581"/>
                      <a:pt x="271495" y="404537"/>
                    </a:cubicBezTo>
                    <a:lnTo>
                      <a:pt x="269153" y="378113"/>
                    </a:lnTo>
                    <a:cubicBezTo>
                      <a:pt x="269065" y="377229"/>
                      <a:pt x="268313" y="376610"/>
                      <a:pt x="267474" y="376699"/>
                    </a:cubicBezTo>
                    <a:lnTo>
                      <a:pt x="179059" y="384560"/>
                    </a:lnTo>
                    <a:lnTo>
                      <a:pt x="179055" y="384520"/>
                    </a:lnTo>
                    <a:lnTo>
                      <a:pt x="179007" y="384524"/>
                    </a:lnTo>
                    <a:lnTo>
                      <a:pt x="176581" y="357256"/>
                    </a:lnTo>
                    <a:cubicBezTo>
                      <a:pt x="176581" y="356859"/>
                      <a:pt x="176624" y="356505"/>
                      <a:pt x="176758" y="356152"/>
                    </a:cubicBezTo>
                    <a:lnTo>
                      <a:pt x="148124" y="358715"/>
                    </a:lnTo>
                    <a:cubicBezTo>
                      <a:pt x="146798" y="358847"/>
                      <a:pt x="145606" y="357831"/>
                      <a:pt x="145472" y="356505"/>
                    </a:cubicBezTo>
                    <a:lnTo>
                      <a:pt x="143086" y="329816"/>
                    </a:lnTo>
                    <a:cubicBezTo>
                      <a:pt x="142954" y="328490"/>
                      <a:pt x="143970" y="327297"/>
                      <a:pt x="145296" y="327164"/>
                    </a:cubicBezTo>
                    <a:lnTo>
                      <a:pt x="204153" y="321950"/>
                    </a:lnTo>
                    <a:lnTo>
                      <a:pt x="201679" y="294113"/>
                    </a:lnTo>
                    <a:cubicBezTo>
                      <a:pt x="201546" y="292787"/>
                      <a:pt x="202563" y="291593"/>
                      <a:pt x="203888" y="291461"/>
                    </a:cubicBezTo>
                    <a:close/>
                    <a:moveTo>
                      <a:pt x="688271" y="280148"/>
                    </a:moveTo>
                    <a:lnTo>
                      <a:pt x="690879" y="309931"/>
                    </a:lnTo>
                    <a:lnTo>
                      <a:pt x="721456" y="307236"/>
                    </a:lnTo>
                    <a:lnTo>
                      <a:pt x="724107" y="336974"/>
                    </a:lnTo>
                    <a:lnTo>
                      <a:pt x="693529" y="339669"/>
                    </a:lnTo>
                    <a:lnTo>
                      <a:pt x="695960" y="366932"/>
                    </a:lnTo>
                    <a:cubicBezTo>
                      <a:pt x="696092" y="368258"/>
                      <a:pt x="695076" y="369451"/>
                      <a:pt x="693751" y="369583"/>
                    </a:cubicBezTo>
                    <a:lnTo>
                      <a:pt x="668122" y="371837"/>
                    </a:lnTo>
                    <a:cubicBezTo>
                      <a:pt x="666752" y="371970"/>
                      <a:pt x="665559" y="370954"/>
                      <a:pt x="665426" y="369583"/>
                    </a:cubicBezTo>
                    <a:lnTo>
                      <a:pt x="657958" y="285274"/>
                    </a:lnTo>
                    <a:cubicBezTo>
                      <a:pt x="657826" y="283948"/>
                      <a:pt x="658842" y="282755"/>
                      <a:pt x="660168" y="282623"/>
                    </a:cubicBezTo>
                    <a:close/>
                    <a:moveTo>
                      <a:pt x="411614" y="273785"/>
                    </a:moveTo>
                    <a:cubicBezTo>
                      <a:pt x="412984" y="273652"/>
                      <a:pt x="414177" y="274669"/>
                      <a:pt x="414309" y="276038"/>
                    </a:cubicBezTo>
                    <a:lnTo>
                      <a:pt x="416607" y="301844"/>
                    </a:lnTo>
                    <a:cubicBezTo>
                      <a:pt x="416740" y="303170"/>
                      <a:pt x="415723" y="304362"/>
                      <a:pt x="414398" y="304495"/>
                    </a:cubicBezTo>
                    <a:lnTo>
                      <a:pt x="386118" y="307014"/>
                    </a:lnTo>
                    <a:lnTo>
                      <a:pt x="388548" y="334543"/>
                    </a:lnTo>
                    <a:cubicBezTo>
                      <a:pt x="388680" y="335868"/>
                      <a:pt x="387665" y="337061"/>
                      <a:pt x="386339" y="337194"/>
                    </a:cubicBezTo>
                    <a:lnTo>
                      <a:pt x="361064" y="339448"/>
                    </a:lnTo>
                    <a:cubicBezTo>
                      <a:pt x="359429" y="339624"/>
                      <a:pt x="357927" y="338387"/>
                      <a:pt x="357793" y="336708"/>
                    </a:cubicBezTo>
                    <a:lnTo>
                      <a:pt x="355320" y="309003"/>
                    </a:lnTo>
                    <a:lnTo>
                      <a:pt x="386030" y="306263"/>
                    </a:lnTo>
                    <a:lnTo>
                      <a:pt x="383599" y="278734"/>
                    </a:lnTo>
                    <a:cubicBezTo>
                      <a:pt x="383467" y="277409"/>
                      <a:pt x="384483" y="276215"/>
                      <a:pt x="385809" y="276083"/>
                    </a:cubicBezTo>
                    <a:close/>
                    <a:moveTo>
                      <a:pt x="713193" y="247140"/>
                    </a:moveTo>
                    <a:cubicBezTo>
                      <a:pt x="714519" y="247007"/>
                      <a:pt x="715712" y="247980"/>
                      <a:pt x="715756" y="249394"/>
                    </a:cubicBezTo>
                    <a:lnTo>
                      <a:pt x="718231" y="277055"/>
                    </a:lnTo>
                    <a:lnTo>
                      <a:pt x="688183" y="279707"/>
                    </a:lnTo>
                    <a:lnTo>
                      <a:pt x="685753" y="252089"/>
                    </a:lnTo>
                    <a:cubicBezTo>
                      <a:pt x="685620" y="250719"/>
                      <a:pt x="686637" y="249527"/>
                      <a:pt x="688006" y="249394"/>
                    </a:cubicBezTo>
                    <a:close/>
                    <a:moveTo>
                      <a:pt x="773686" y="241572"/>
                    </a:moveTo>
                    <a:cubicBezTo>
                      <a:pt x="775056" y="241440"/>
                      <a:pt x="776249" y="242456"/>
                      <a:pt x="776382" y="243826"/>
                    </a:cubicBezTo>
                    <a:lnTo>
                      <a:pt x="783893" y="328932"/>
                    </a:lnTo>
                    <a:cubicBezTo>
                      <a:pt x="784026" y="330257"/>
                      <a:pt x="783010" y="331450"/>
                      <a:pt x="781684" y="331582"/>
                    </a:cubicBezTo>
                    <a:lnTo>
                      <a:pt x="753581" y="334057"/>
                    </a:lnTo>
                    <a:lnTo>
                      <a:pt x="750973" y="304584"/>
                    </a:lnTo>
                    <a:lnTo>
                      <a:pt x="721500" y="307191"/>
                    </a:lnTo>
                    <a:lnTo>
                      <a:pt x="718849" y="277144"/>
                    </a:lnTo>
                    <a:lnTo>
                      <a:pt x="748323" y="274536"/>
                    </a:lnTo>
                    <a:lnTo>
                      <a:pt x="745848" y="246478"/>
                    </a:lnTo>
                    <a:cubicBezTo>
                      <a:pt x="745715" y="245152"/>
                      <a:pt x="746732" y="243958"/>
                      <a:pt x="748058" y="243826"/>
                    </a:cubicBezTo>
                    <a:close/>
                    <a:moveTo>
                      <a:pt x="344847" y="219036"/>
                    </a:moveTo>
                    <a:cubicBezTo>
                      <a:pt x="346216" y="218904"/>
                      <a:pt x="347410" y="219920"/>
                      <a:pt x="347542" y="221246"/>
                    </a:cubicBezTo>
                    <a:lnTo>
                      <a:pt x="355320" y="309003"/>
                    </a:lnTo>
                    <a:cubicBezTo>
                      <a:pt x="355320" y="309135"/>
                      <a:pt x="355232" y="309223"/>
                      <a:pt x="355143" y="309223"/>
                    </a:cubicBezTo>
                    <a:lnTo>
                      <a:pt x="327967" y="311653"/>
                    </a:lnTo>
                    <a:cubicBezTo>
                      <a:pt x="326333" y="311830"/>
                      <a:pt x="324830" y="310593"/>
                      <a:pt x="324697" y="308914"/>
                    </a:cubicBezTo>
                    <a:lnTo>
                      <a:pt x="317141" y="223942"/>
                    </a:lnTo>
                    <a:cubicBezTo>
                      <a:pt x="317009" y="222616"/>
                      <a:pt x="318025" y="221422"/>
                      <a:pt x="319351" y="221290"/>
                    </a:cubicBezTo>
                    <a:close/>
                    <a:moveTo>
                      <a:pt x="525927" y="201007"/>
                    </a:moveTo>
                    <a:cubicBezTo>
                      <a:pt x="527562" y="200831"/>
                      <a:pt x="529064" y="202068"/>
                      <a:pt x="529196" y="203747"/>
                    </a:cubicBezTo>
                    <a:lnTo>
                      <a:pt x="531539" y="230083"/>
                    </a:lnTo>
                    <a:cubicBezTo>
                      <a:pt x="531671" y="231409"/>
                      <a:pt x="530655" y="232601"/>
                      <a:pt x="529329" y="232734"/>
                    </a:cubicBezTo>
                    <a:lnTo>
                      <a:pt x="501491" y="235209"/>
                    </a:lnTo>
                    <a:lnTo>
                      <a:pt x="504186" y="265654"/>
                    </a:lnTo>
                    <a:lnTo>
                      <a:pt x="531981" y="263180"/>
                    </a:lnTo>
                    <a:cubicBezTo>
                      <a:pt x="533350" y="263047"/>
                      <a:pt x="534543" y="264063"/>
                      <a:pt x="534676" y="265434"/>
                    </a:cubicBezTo>
                    <a:lnTo>
                      <a:pt x="537194" y="293581"/>
                    </a:lnTo>
                    <a:lnTo>
                      <a:pt x="596935" y="288278"/>
                    </a:lnTo>
                    <a:lnTo>
                      <a:pt x="594417" y="259910"/>
                    </a:lnTo>
                    <a:cubicBezTo>
                      <a:pt x="594285" y="258585"/>
                      <a:pt x="595301" y="257391"/>
                      <a:pt x="596626" y="257259"/>
                    </a:cubicBezTo>
                    <a:lnTo>
                      <a:pt x="622299" y="254961"/>
                    </a:lnTo>
                    <a:cubicBezTo>
                      <a:pt x="623669" y="254828"/>
                      <a:pt x="624862" y="255845"/>
                      <a:pt x="624995" y="257214"/>
                    </a:cubicBezTo>
                    <a:lnTo>
                      <a:pt x="629943" y="312846"/>
                    </a:lnTo>
                    <a:cubicBezTo>
                      <a:pt x="630076" y="314172"/>
                      <a:pt x="629059" y="315365"/>
                      <a:pt x="627734" y="315498"/>
                    </a:cubicBezTo>
                    <a:lnTo>
                      <a:pt x="600515" y="317929"/>
                    </a:lnTo>
                    <a:lnTo>
                      <a:pt x="603166" y="347932"/>
                    </a:lnTo>
                    <a:lnTo>
                      <a:pt x="631269" y="345457"/>
                    </a:lnTo>
                    <a:cubicBezTo>
                      <a:pt x="632638" y="345324"/>
                      <a:pt x="633832" y="346341"/>
                      <a:pt x="633964" y="347710"/>
                    </a:cubicBezTo>
                    <a:lnTo>
                      <a:pt x="636130" y="372235"/>
                    </a:lnTo>
                    <a:cubicBezTo>
                      <a:pt x="636262" y="373560"/>
                      <a:pt x="635246" y="374753"/>
                      <a:pt x="633920" y="374886"/>
                    </a:cubicBezTo>
                    <a:lnTo>
                      <a:pt x="605773" y="377405"/>
                    </a:lnTo>
                    <a:lnTo>
                      <a:pt x="608469" y="407761"/>
                    </a:lnTo>
                    <a:lnTo>
                      <a:pt x="636572" y="405287"/>
                    </a:lnTo>
                    <a:cubicBezTo>
                      <a:pt x="637941" y="405154"/>
                      <a:pt x="639134" y="406170"/>
                      <a:pt x="639267" y="407541"/>
                    </a:cubicBezTo>
                    <a:lnTo>
                      <a:pt x="641520" y="432816"/>
                    </a:lnTo>
                    <a:cubicBezTo>
                      <a:pt x="641653" y="434142"/>
                      <a:pt x="640636" y="435334"/>
                      <a:pt x="639311" y="435467"/>
                    </a:cubicBezTo>
                    <a:lnTo>
                      <a:pt x="583989" y="440372"/>
                    </a:lnTo>
                    <a:cubicBezTo>
                      <a:pt x="582354" y="440549"/>
                      <a:pt x="580852" y="439311"/>
                      <a:pt x="580719" y="437632"/>
                    </a:cubicBezTo>
                    <a:lnTo>
                      <a:pt x="578332" y="410943"/>
                    </a:lnTo>
                    <a:cubicBezTo>
                      <a:pt x="578289" y="410678"/>
                      <a:pt x="578509" y="410456"/>
                      <a:pt x="578774" y="410413"/>
                    </a:cubicBezTo>
                    <a:lnTo>
                      <a:pt x="547799" y="413152"/>
                    </a:lnTo>
                    <a:lnTo>
                      <a:pt x="552439" y="465382"/>
                    </a:lnTo>
                    <a:cubicBezTo>
                      <a:pt x="552837" y="470110"/>
                      <a:pt x="549346" y="474264"/>
                      <a:pt x="544618" y="474706"/>
                    </a:cubicBezTo>
                    <a:lnTo>
                      <a:pt x="495349" y="479080"/>
                    </a:lnTo>
                    <a:cubicBezTo>
                      <a:pt x="493714" y="479257"/>
                      <a:pt x="492212" y="478020"/>
                      <a:pt x="492079" y="476340"/>
                    </a:cubicBezTo>
                    <a:lnTo>
                      <a:pt x="484302" y="388938"/>
                    </a:lnTo>
                    <a:lnTo>
                      <a:pt x="456375" y="391412"/>
                    </a:lnTo>
                    <a:cubicBezTo>
                      <a:pt x="454741" y="391588"/>
                      <a:pt x="453238" y="390352"/>
                      <a:pt x="453106" y="388673"/>
                    </a:cubicBezTo>
                    <a:lnTo>
                      <a:pt x="448289" y="333968"/>
                    </a:lnTo>
                    <a:cubicBezTo>
                      <a:pt x="448157" y="332643"/>
                      <a:pt x="449173" y="331450"/>
                      <a:pt x="450499" y="331317"/>
                    </a:cubicBezTo>
                    <a:lnTo>
                      <a:pt x="478999" y="328799"/>
                    </a:lnTo>
                    <a:lnTo>
                      <a:pt x="475377" y="288190"/>
                    </a:lnTo>
                    <a:lnTo>
                      <a:pt x="473829" y="270824"/>
                    </a:lnTo>
                    <a:lnTo>
                      <a:pt x="470825" y="237021"/>
                    </a:lnTo>
                    <a:lnTo>
                      <a:pt x="501093" y="234325"/>
                    </a:lnTo>
                    <a:lnTo>
                      <a:pt x="498574" y="205868"/>
                    </a:lnTo>
                    <a:cubicBezTo>
                      <a:pt x="498442" y="204543"/>
                      <a:pt x="499458" y="203350"/>
                      <a:pt x="500784" y="203217"/>
                    </a:cubicBezTo>
                    <a:close/>
                    <a:moveTo>
                      <a:pt x="282233" y="193586"/>
                    </a:moveTo>
                    <a:cubicBezTo>
                      <a:pt x="283603" y="193497"/>
                      <a:pt x="284796" y="194470"/>
                      <a:pt x="284928" y="195795"/>
                    </a:cubicBezTo>
                    <a:lnTo>
                      <a:pt x="289833" y="251074"/>
                    </a:lnTo>
                    <a:cubicBezTo>
                      <a:pt x="289966" y="252398"/>
                      <a:pt x="288949" y="253592"/>
                      <a:pt x="287623" y="253724"/>
                    </a:cubicBezTo>
                    <a:lnTo>
                      <a:pt x="262349" y="255978"/>
                    </a:lnTo>
                    <a:cubicBezTo>
                      <a:pt x="260714" y="256155"/>
                      <a:pt x="259212" y="254918"/>
                      <a:pt x="259079" y="253238"/>
                    </a:cubicBezTo>
                    <a:lnTo>
                      <a:pt x="254218" y="198534"/>
                    </a:lnTo>
                    <a:cubicBezTo>
                      <a:pt x="254086" y="197208"/>
                      <a:pt x="255102" y="196016"/>
                      <a:pt x="256428" y="195883"/>
                    </a:cubicBezTo>
                    <a:close/>
                    <a:moveTo>
                      <a:pt x="461015" y="146481"/>
                    </a:moveTo>
                    <a:cubicBezTo>
                      <a:pt x="461899" y="146392"/>
                      <a:pt x="462650" y="147011"/>
                      <a:pt x="462738" y="147894"/>
                    </a:cubicBezTo>
                    <a:lnTo>
                      <a:pt x="470648" y="237065"/>
                    </a:lnTo>
                    <a:lnTo>
                      <a:pt x="442324" y="239583"/>
                    </a:lnTo>
                    <a:cubicBezTo>
                      <a:pt x="441440" y="239627"/>
                      <a:pt x="440645" y="239008"/>
                      <a:pt x="440600" y="238169"/>
                    </a:cubicBezTo>
                    <a:lnTo>
                      <a:pt x="432780" y="150192"/>
                    </a:lnTo>
                    <a:cubicBezTo>
                      <a:pt x="432691" y="149529"/>
                      <a:pt x="433177" y="148954"/>
                      <a:pt x="433839" y="148911"/>
                    </a:cubicBezTo>
                    <a:close/>
                    <a:moveTo>
                      <a:pt x="151880" y="114136"/>
                    </a:moveTo>
                    <a:cubicBezTo>
                      <a:pt x="153736" y="114003"/>
                      <a:pt x="154399" y="114357"/>
                      <a:pt x="154576" y="116345"/>
                    </a:cubicBezTo>
                    <a:cubicBezTo>
                      <a:pt x="157050" y="144979"/>
                      <a:pt x="159569" y="173612"/>
                      <a:pt x="162176" y="202245"/>
                    </a:cubicBezTo>
                    <a:cubicBezTo>
                      <a:pt x="162353" y="204101"/>
                      <a:pt x="161823" y="204587"/>
                      <a:pt x="160055" y="204720"/>
                    </a:cubicBezTo>
                    <a:cubicBezTo>
                      <a:pt x="145694" y="205957"/>
                      <a:pt x="131333" y="207238"/>
                      <a:pt x="116972" y="208520"/>
                    </a:cubicBezTo>
                    <a:cubicBezTo>
                      <a:pt x="102877" y="209758"/>
                      <a:pt x="88780" y="210994"/>
                      <a:pt x="74685" y="212320"/>
                    </a:cubicBezTo>
                    <a:cubicBezTo>
                      <a:pt x="72564" y="212497"/>
                      <a:pt x="71725" y="212231"/>
                      <a:pt x="71548" y="209758"/>
                    </a:cubicBezTo>
                    <a:cubicBezTo>
                      <a:pt x="69117" y="181301"/>
                      <a:pt x="66599" y="152844"/>
                      <a:pt x="63992" y="124387"/>
                    </a:cubicBezTo>
                    <a:cubicBezTo>
                      <a:pt x="63815" y="122442"/>
                      <a:pt x="64301" y="121912"/>
                      <a:pt x="66245" y="121735"/>
                    </a:cubicBezTo>
                    <a:cubicBezTo>
                      <a:pt x="94790" y="119262"/>
                      <a:pt x="123336" y="116742"/>
                      <a:pt x="151880" y="114136"/>
                    </a:cubicBezTo>
                    <a:close/>
                    <a:moveTo>
                      <a:pt x="424074" y="88639"/>
                    </a:moveTo>
                    <a:cubicBezTo>
                      <a:pt x="425443" y="88507"/>
                      <a:pt x="426637" y="89523"/>
                      <a:pt x="426769" y="90893"/>
                    </a:cubicBezTo>
                    <a:lnTo>
                      <a:pt x="431984" y="149574"/>
                    </a:lnTo>
                    <a:lnTo>
                      <a:pt x="403350" y="152137"/>
                    </a:lnTo>
                    <a:lnTo>
                      <a:pt x="411216" y="240777"/>
                    </a:lnTo>
                    <a:cubicBezTo>
                      <a:pt x="411260" y="241617"/>
                      <a:pt x="410641" y="242368"/>
                      <a:pt x="409802" y="242456"/>
                    </a:cubicBezTo>
                    <a:lnTo>
                      <a:pt x="383024" y="244842"/>
                    </a:lnTo>
                    <a:cubicBezTo>
                      <a:pt x="382140" y="244931"/>
                      <a:pt x="381390" y="244268"/>
                      <a:pt x="381301" y="243385"/>
                    </a:cubicBezTo>
                    <a:lnTo>
                      <a:pt x="378694" y="214088"/>
                    </a:lnTo>
                    <a:lnTo>
                      <a:pt x="347365" y="216872"/>
                    </a:lnTo>
                    <a:cubicBezTo>
                      <a:pt x="346526" y="216916"/>
                      <a:pt x="345775" y="216297"/>
                      <a:pt x="345686" y="215458"/>
                    </a:cubicBezTo>
                    <a:lnTo>
                      <a:pt x="343255" y="187973"/>
                    </a:lnTo>
                    <a:cubicBezTo>
                      <a:pt x="343167" y="187089"/>
                      <a:pt x="343786" y="186339"/>
                      <a:pt x="344670" y="186250"/>
                    </a:cubicBezTo>
                    <a:lnTo>
                      <a:pt x="375955" y="183466"/>
                    </a:lnTo>
                    <a:lnTo>
                      <a:pt x="373392" y="154744"/>
                    </a:lnTo>
                    <a:lnTo>
                      <a:pt x="344626" y="157307"/>
                    </a:lnTo>
                    <a:cubicBezTo>
                      <a:pt x="342990" y="157483"/>
                      <a:pt x="341488" y="156246"/>
                      <a:pt x="341356" y="154567"/>
                    </a:cubicBezTo>
                    <a:lnTo>
                      <a:pt x="336186" y="96417"/>
                    </a:lnTo>
                    <a:close/>
                    <a:moveTo>
                      <a:pt x="178967" y="80952"/>
                    </a:moveTo>
                    <a:cubicBezTo>
                      <a:pt x="130449" y="85371"/>
                      <a:pt x="81887" y="89657"/>
                      <a:pt x="33369" y="93899"/>
                    </a:cubicBezTo>
                    <a:cubicBezTo>
                      <a:pt x="30895" y="94119"/>
                      <a:pt x="30674" y="95003"/>
                      <a:pt x="30850" y="97124"/>
                    </a:cubicBezTo>
                    <a:cubicBezTo>
                      <a:pt x="35181" y="145686"/>
                      <a:pt x="39511" y="194204"/>
                      <a:pt x="43753" y="242766"/>
                    </a:cubicBezTo>
                    <a:cubicBezTo>
                      <a:pt x="43975" y="245064"/>
                      <a:pt x="44549" y="245727"/>
                      <a:pt x="46979" y="245506"/>
                    </a:cubicBezTo>
                    <a:cubicBezTo>
                      <a:pt x="95497" y="241087"/>
                      <a:pt x="144059" y="236800"/>
                      <a:pt x="192577" y="232559"/>
                    </a:cubicBezTo>
                    <a:cubicBezTo>
                      <a:pt x="194874" y="232382"/>
                      <a:pt x="195581" y="231852"/>
                      <a:pt x="195361" y="229377"/>
                    </a:cubicBezTo>
                    <a:cubicBezTo>
                      <a:pt x="193108" y="205163"/>
                      <a:pt x="191030" y="180903"/>
                      <a:pt x="188865" y="156689"/>
                    </a:cubicBezTo>
                    <a:cubicBezTo>
                      <a:pt x="186700" y="132474"/>
                      <a:pt x="184535" y="108215"/>
                      <a:pt x="182458" y="84000"/>
                    </a:cubicBezTo>
                    <a:cubicBezTo>
                      <a:pt x="182237" y="81482"/>
                      <a:pt x="181706" y="80686"/>
                      <a:pt x="178967" y="80952"/>
                    </a:cubicBezTo>
                    <a:close/>
                    <a:moveTo>
                      <a:pt x="695518" y="65883"/>
                    </a:moveTo>
                    <a:cubicBezTo>
                      <a:pt x="697373" y="65751"/>
                      <a:pt x="698036" y="66104"/>
                      <a:pt x="698213" y="68092"/>
                    </a:cubicBezTo>
                    <a:cubicBezTo>
                      <a:pt x="700688" y="96726"/>
                      <a:pt x="703206" y="125359"/>
                      <a:pt x="705813" y="153992"/>
                    </a:cubicBezTo>
                    <a:cubicBezTo>
                      <a:pt x="705990" y="155848"/>
                      <a:pt x="705459" y="156334"/>
                      <a:pt x="703692" y="156467"/>
                    </a:cubicBezTo>
                    <a:cubicBezTo>
                      <a:pt x="689331" y="157704"/>
                      <a:pt x="674970" y="158985"/>
                      <a:pt x="660609" y="160267"/>
                    </a:cubicBezTo>
                    <a:cubicBezTo>
                      <a:pt x="646514" y="161505"/>
                      <a:pt x="632417" y="162741"/>
                      <a:pt x="618322" y="164067"/>
                    </a:cubicBezTo>
                    <a:cubicBezTo>
                      <a:pt x="616201" y="164244"/>
                      <a:pt x="615362" y="163978"/>
                      <a:pt x="615185" y="161505"/>
                    </a:cubicBezTo>
                    <a:cubicBezTo>
                      <a:pt x="612754" y="133048"/>
                      <a:pt x="610235" y="104591"/>
                      <a:pt x="607629" y="76134"/>
                    </a:cubicBezTo>
                    <a:cubicBezTo>
                      <a:pt x="607452" y="74189"/>
                      <a:pt x="607938" y="73659"/>
                      <a:pt x="609882" y="73482"/>
                    </a:cubicBezTo>
                    <a:cubicBezTo>
                      <a:pt x="638427" y="71009"/>
                      <a:pt x="666973" y="68489"/>
                      <a:pt x="695518" y="65883"/>
                    </a:cubicBezTo>
                    <a:close/>
                    <a:moveTo>
                      <a:pt x="515897" y="51964"/>
                    </a:moveTo>
                    <a:cubicBezTo>
                      <a:pt x="516781" y="51875"/>
                      <a:pt x="517532" y="52494"/>
                      <a:pt x="517620" y="53377"/>
                    </a:cubicBezTo>
                    <a:lnTo>
                      <a:pt x="522570" y="109185"/>
                    </a:lnTo>
                    <a:cubicBezTo>
                      <a:pt x="522613" y="110026"/>
                      <a:pt x="521995" y="110776"/>
                      <a:pt x="521155" y="110865"/>
                    </a:cubicBezTo>
                    <a:lnTo>
                      <a:pt x="499106" y="112809"/>
                    </a:lnTo>
                    <a:lnTo>
                      <a:pt x="494378" y="113251"/>
                    </a:lnTo>
                    <a:lnTo>
                      <a:pt x="461458" y="116168"/>
                    </a:lnTo>
                    <a:cubicBezTo>
                      <a:pt x="460618" y="116211"/>
                      <a:pt x="459867" y="115593"/>
                      <a:pt x="459779" y="114798"/>
                    </a:cubicBezTo>
                    <a:lnTo>
                      <a:pt x="457349" y="87313"/>
                    </a:lnTo>
                    <a:cubicBezTo>
                      <a:pt x="457260" y="86430"/>
                      <a:pt x="457879" y="85678"/>
                      <a:pt x="458762" y="85589"/>
                    </a:cubicBezTo>
                    <a:lnTo>
                      <a:pt x="490047" y="82806"/>
                    </a:lnTo>
                    <a:lnTo>
                      <a:pt x="487661" y="56028"/>
                    </a:lnTo>
                    <a:cubicBezTo>
                      <a:pt x="487617" y="55189"/>
                      <a:pt x="488236" y="54437"/>
                      <a:pt x="489075" y="54349"/>
                    </a:cubicBezTo>
                    <a:close/>
                    <a:moveTo>
                      <a:pt x="209854" y="48253"/>
                    </a:moveTo>
                    <a:cubicBezTo>
                      <a:pt x="210650" y="48165"/>
                      <a:pt x="211312" y="48739"/>
                      <a:pt x="211400" y="49534"/>
                    </a:cubicBezTo>
                    <a:lnTo>
                      <a:pt x="229915" y="258099"/>
                    </a:lnTo>
                    <a:cubicBezTo>
                      <a:pt x="230003" y="258895"/>
                      <a:pt x="229429" y="259557"/>
                      <a:pt x="228634" y="259646"/>
                    </a:cubicBezTo>
                    <a:lnTo>
                      <a:pt x="20069" y="278160"/>
                    </a:lnTo>
                    <a:cubicBezTo>
                      <a:pt x="19273" y="278248"/>
                      <a:pt x="18567" y="277674"/>
                      <a:pt x="18523" y="276879"/>
                    </a:cubicBezTo>
                    <a:lnTo>
                      <a:pt x="8" y="68314"/>
                    </a:lnTo>
                    <a:cubicBezTo>
                      <a:pt x="-80" y="67519"/>
                      <a:pt x="494" y="66856"/>
                      <a:pt x="1289" y="66768"/>
                    </a:cubicBezTo>
                    <a:close/>
                    <a:moveTo>
                      <a:pt x="328453" y="37779"/>
                    </a:moveTo>
                    <a:cubicBezTo>
                      <a:pt x="329823" y="37647"/>
                      <a:pt x="331016" y="38663"/>
                      <a:pt x="331149" y="40033"/>
                    </a:cubicBezTo>
                    <a:lnTo>
                      <a:pt x="336142" y="96151"/>
                    </a:lnTo>
                    <a:lnTo>
                      <a:pt x="306139" y="98802"/>
                    </a:lnTo>
                    <a:lnTo>
                      <a:pt x="311486" y="159074"/>
                    </a:lnTo>
                    <a:cubicBezTo>
                      <a:pt x="311529" y="159914"/>
                      <a:pt x="310911" y="160665"/>
                      <a:pt x="310071" y="160753"/>
                    </a:cubicBezTo>
                    <a:lnTo>
                      <a:pt x="283294" y="163139"/>
                    </a:lnTo>
                    <a:cubicBezTo>
                      <a:pt x="282410" y="163228"/>
                      <a:pt x="281658" y="162565"/>
                      <a:pt x="281570" y="161681"/>
                    </a:cubicBezTo>
                    <a:lnTo>
                      <a:pt x="278963" y="132385"/>
                    </a:lnTo>
                    <a:lnTo>
                      <a:pt x="249932" y="134947"/>
                    </a:lnTo>
                    <a:cubicBezTo>
                      <a:pt x="249092" y="134992"/>
                      <a:pt x="248341" y="134373"/>
                      <a:pt x="248253" y="133622"/>
                    </a:cubicBezTo>
                    <a:lnTo>
                      <a:pt x="245823" y="106138"/>
                    </a:lnTo>
                    <a:cubicBezTo>
                      <a:pt x="245734" y="105254"/>
                      <a:pt x="246353" y="104502"/>
                      <a:pt x="247237" y="104414"/>
                    </a:cubicBezTo>
                    <a:lnTo>
                      <a:pt x="276223" y="101851"/>
                    </a:lnTo>
                    <a:lnTo>
                      <a:pt x="273705" y="73527"/>
                    </a:lnTo>
                    <a:lnTo>
                      <a:pt x="244674" y="76090"/>
                    </a:lnTo>
                    <a:cubicBezTo>
                      <a:pt x="243834" y="76134"/>
                      <a:pt x="243083" y="75516"/>
                      <a:pt x="242995" y="74676"/>
                    </a:cubicBezTo>
                    <a:lnTo>
                      <a:pt x="240565" y="47191"/>
                    </a:lnTo>
                    <a:cubicBezTo>
                      <a:pt x="240476" y="46307"/>
                      <a:pt x="241095" y="45557"/>
                      <a:pt x="241978" y="45468"/>
                    </a:cubicBezTo>
                    <a:lnTo>
                      <a:pt x="290629" y="41138"/>
                    </a:lnTo>
                    <a:lnTo>
                      <a:pt x="304283" y="39945"/>
                    </a:lnTo>
                    <a:close/>
                    <a:moveTo>
                      <a:pt x="722561" y="32698"/>
                    </a:moveTo>
                    <a:cubicBezTo>
                      <a:pt x="674043" y="37117"/>
                      <a:pt x="625481" y="41403"/>
                      <a:pt x="576963" y="45646"/>
                    </a:cubicBezTo>
                    <a:cubicBezTo>
                      <a:pt x="574489" y="45866"/>
                      <a:pt x="574268" y="46750"/>
                      <a:pt x="574445" y="48871"/>
                    </a:cubicBezTo>
                    <a:cubicBezTo>
                      <a:pt x="578819" y="97433"/>
                      <a:pt x="583149" y="145951"/>
                      <a:pt x="587348" y="194513"/>
                    </a:cubicBezTo>
                    <a:cubicBezTo>
                      <a:pt x="587568" y="196811"/>
                      <a:pt x="588143" y="197474"/>
                      <a:pt x="590573" y="197253"/>
                    </a:cubicBezTo>
                    <a:cubicBezTo>
                      <a:pt x="639091" y="192834"/>
                      <a:pt x="687653" y="188548"/>
                      <a:pt x="736171" y="184306"/>
                    </a:cubicBezTo>
                    <a:cubicBezTo>
                      <a:pt x="738469" y="184129"/>
                      <a:pt x="739176" y="183599"/>
                      <a:pt x="738955" y="181124"/>
                    </a:cubicBezTo>
                    <a:cubicBezTo>
                      <a:pt x="736701" y="156909"/>
                      <a:pt x="734624" y="132651"/>
                      <a:pt x="732460" y="108436"/>
                    </a:cubicBezTo>
                    <a:cubicBezTo>
                      <a:pt x="730294" y="84221"/>
                      <a:pt x="728129" y="59963"/>
                      <a:pt x="726052" y="35748"/>
                    </a:cubicBezTo>
                    <a:cubicBezTo>
                      <a:pt x="725831" y="33229"/>
                      <a:pt x="725301" y="32433"/>
                      <a:pt x="722561" y="32698"/>
                    </a:cubicBezTo>
                    <a:close/>
                    <a:moveTo>
                      <a:pt x="388901" y="31505"/>
                    </a:moveTo>
                    <a:cubicBezTo>
                      <a:pt x="390846" y="31328"/>
                      <a:pt x="392569" y="32787"/>
                      <a:pt x="392746" y="34731"/>
                    </a:cubicBezTo>
                    <a:lnTo>
                      <a:pt x="394866" y="58592"/>
                    </a:lnTo>
                    <a:cubicBezTo>
                      <a:pt x="395043" y="60359"/>
                      <a:pt x="393718" y="61906"/>
                      <a:pt x="391951" y="62083"/>
                    </a:cubicBezTo>
                    <a:lnTo>
                      <a:pt x="368090" y="64203"/>
                    </a:lnTo>
                    <a:cubicBezTo>
                      <a:pt x="366145" y="64380"/>
                      <a:pt x="364466" y="62922"/>
                      <a:pt x="364246" y="60978"/>
                    </a:cubicBezTo>
                    <a:lnTo>
                      <a:pt x="362168" y="37470"/>
                    </a:lnTo>
                    <a:cubicBezTo>
                      <a:pt x="361991" y="35482"/>
                      <a:pt x="363450" y="33759"/>
                      <a:pt x="365395" y="33582"/>
                    </a:cubicBezTo>
                    <a:close/>
                    <a:moveTo>
                      <a:pt x="753493" y="0"/>
                    </a:moveTo>
                    <a:cubicBezTo>
                      <a:pt x="753758" y="0"/>
                      <a:pt x="753934" y="44"/>
                      <a:pt x="754155" y="132"/>
                    </a:cubicBezTo>
                    <a:cubicBezTo>
                      <a:pt x="754508" y="88"/>
                      <a:pt x="754774" y="220"/>
                      <a:pt x="754862" y="707"/>
                    </a:cubicBezTo>
                    <a:cubicBezTo>
                      <a:pt x="754862" y="751"/>
                      <a:pt x="754862" y="751"/>
                      <a:pt x="754862" y="751"/>
                    </a:cubicBezTo>
                    <a:cubicBezTo>
                      <a:pt x="754950" y="927"/>
                      <a:pt x="755039" y="1104"/>
                      <a:pt x="755039" y="1326"/>
                    </a:cubicBezTo>
                    <a:lnTo>
                      <a:pt x="773553" y="209891"/>
                    </a:lnTo>
                    <a:cubicBezTo>
                      <a:pt x="773642" y="210686"/>
                      <a:pt x="773068" y="211349"/>
                      <a:pt x="772272" y="211437"/>
                    </a:cubicBezTo>
                    <a:lnTo>
                      <a:pt x="563707" y="229951"/>
                    </a:lnTo>
                    <a:cubicBezTo>
                      <a:pt x="563265" y="229996"/>
                      <a:pt x="562868" y="229819"/>
                      <a:pt x="562558" y="229510"/>
                    </a:cubicBezTo>
                    <a:cubicBezTo>
                      <a:pt x="562514" y="229466"/>
                      <a:pt x="562514" y="229466"/>
                      <a:pt x="562514" y="229421"/>
                    </a:cubicBezTo>
                    <a:cubicBezTo>
                      <a:pt x="562338" y="229201"/>
                      <a:pt x="562204" y="228936"/>
                      <a:pt x="562161" y="228626"/>
                    </a:cubicBezTo>
                    <a:lnTo>
                      <a:pt x="543646" y="20061"/>
                    </a:lnTo>
                    <a:cubicBezTo>
                      <a:pt x="543558" y="19265"/>
                      <a:pt x="544132" y="18603"/>
                      <a:pt x="544927" y="185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Graphic 106">
                <a:extLst>
                  <a:ext uri="{FF2B5EF4-FFF2-40B4-BE49-F238E27FC236}">
                    <a16:creationId xmlns:a16="http://schemas.microsoft.com/office/drawing/2014/main" id="{445FA1F2-5CC9-A2E9-C38E-5AC59FC0198F}"/>
                  </a:ext>
                </a:extLst>
              </p:cNvPr>
              <p:cNvSpPr/>
              <p:nvPr/>
            </p:nvSpPr>
            <p:spPr>
              <a:xfrm rot="21318464">
                <a:off x="2885741" y="3558786"/>
                <a:ext cx="1297586" cy="112186"/>
              </a:xfrm>
              <a:custGeom>
                <a:avLst/>
                <a:gdLst>
                  <a:gd name="connsiteX0" fmla="*/ 0 w 1324515"/>
                  <a:gd name="connsiteY0" fmla="*/ 0 h 116003"/>
                  <a:gd name="connsiteX1" fmla="*/ 1324515 w 1324515"/>
                  <a:gd name="connsiteY1" fmla="*/ 0 h 116003"/>
                  <a:gd name="connsiteX2" fmla="*/ 1324515 w 1324515"/>
                  <a:gd name="connsiteY2" fmla="*/ 116004 h 116003"/>
                  <a:gd name="connsiteX3" fmla="*/ 0 w 1324515"/>
                  <a:gd name="connsiteY3" fmla="*/ 116004 h 11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4515" h="116003">
                    <a:moveTo>
                      <a:pt x="0" y="0"/>
                    </a:moveTo>
                    <a:lnTo>
                      <a:pt x="1324515" y="0"/>
                    </a:lnTo>
                    <a:lnTo>
                      <a:pt x="1324515" y="116004"/>
                    </a:lnTo>
                    <a:lnTo>
                      <a:pt x="0" y="116004"/>
                    </a:lnTo>
                    <a:close/>
                  </a:path>
                </a:pathLst>
              </a:custGeom>
              <a:solidFill>
                <a:srgbClr val="FF0000">
                  <a:alpha val="60000"/>
                </a:srgbClr>
              </a:solidFill>
              <a:ln w="4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Graphic 106">
              <a:extLst>
                <a:ext uri="{FF2B5EF4-FFF2-40B4-BE49-F238E27FC236}">
                  <a16:creationId xmlns:a16="http://schemas.microsoft.com/office/drawing/2014/main" id="{7D23BA73-4CF9-FC8A-BC2C-305810B42C46}"/>
                </a:ext>
              </a:extLst>
            </p:cNvPr>
            <p:cNvSpPr/>
            <p:nvPr/>
          </p:nvSpPr>
          <p:spPr>
            <a:xfrm>
              <a:off x="8164344" y="4602514"/>
              <a:ext cx="306498" cy="218868"/>
            </a:xfrm>
            <a:custGeom>
              <a:avLst/>
              <a:gdLst>
                <a:gd name="connsiteX0" fmla="*/ 146118 w 370097"/>
                <a:gd name="connsiteY0" fmla="*/ 2633 h 264283"/>
                <a:gd name="connsiteX1" fmla="*/ 364018 w 370097"/>
                <a:gd name="connsiteY1" fmla="*/ 92188 h 264283"/>
                <a:gd name="connsiteX2" fmla="*/ 359677 w 370097"/>
                <a:gd name="connsiteY2" fmla="*/ 110373 h 264283"/>
                <a:gd name="connsiteX3" fmla="*/ 272636 w 370097"/>
                <a:gd name="connsiteY3" fmla="*/ 177218 h 264283"/>
                <a:gd name="connsiteX4" fmla="*/ 178375 w 370097"/>
                <a:gd name="connsiteY4" fmla="*/ 250598 h 264283"/>
                <a:gd name="connsiteX5" fmla="*/ 122632 w 370097"/>
                <a:gd name="connsiteY5" fmla="*/ 248999 h 264283"/>
                <a:gd name="connsiteX6" fmla="*/ 34495 w 370097"/>
                <a:gd name="connsiteY6" fmla="*/ 171827 h 264283"/>
                <a:gd name="connsiteX7" fmla="*/ 23026 w 370097"/>
                <a:gd name="connsiteY7" fmla="*/ 46314 h 264283"/>
                <a:gd name="connsiteX8" fmla="*/ 146118 w 370097"/>
                <a:gd name="connsiteY8" fmla="*/ 2633 h 2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097" h="264283">
                  <a:moveTo>
                    <a:pt x="146118" y="2633"/>
                  </a:moveTo>
                  <a:cubicBezTo>
                    <a:pt x="186874" y="5695"/>
                    <a:pt x="327876" y="67058"/>
                    <a:pt x="364018" y="92188"/>
                  </a:cubicBezTo>
                  <a:cubicBezTo>
                    <a:pt x="377862" y="101828"/>
                    <a:pt x="364383" y="106626"/>
                    <a:pt x="359677" y="110373"/>
                  </a:cubicBezTo>
                  <a:cubicBezTo>
                    <a:pt x="331029" y="133127"/>
                    <a:pt x="301604" y="154876"/>
                    <a:pt x="272636" y="177218"/>
                  </a:cubicBezTo>
                  <a:cubicBezTo>
                    <a:pt x="241109" y="201526"/>
                    <a:pt x="209628" y="225925"/>
                    <a:pt x="178375" y="250598"/>
                  </a:cubicBezTo>
                  <a:cubicBezTo>
                    <a:pt x="154844" y="269149"/>
                    <a:pt x="145341" y="269057"/>
                    <a:pt x="122632" y="248999"/>
                  </a:cubicBezTo>
                  <a:cubicBezTo>
                    <a:pt x="112809" y="240318"/>
                    <a:pt x="43724" y="181148"/>
                    <a:pt x="34495" y="171827"/>
                  </a:cubicBezTo>
                  <a:cubicBezTo>
                    <a:pt x="4247" y="141260"/>
                    <a:pt x="-19421" y="88761"/>
                    <a:pt x="23026" y="46314"/>
                  </a:cubicBezTo>
                  <a:cubicBezTo>
                    <a:pt x="65427" y="3821"/>
                    <a:pt x="102803" y="-5408"/>
                    <a:pt x="146118" y="2633"/>
                  </a:cubicBezTo>
                  <a:close/>
                </a:path>
              </a:pathLst>
            </a:custGeom>
            <a:solidFill>
              <a:srgbClr val="FAEFE9"/>
            </a:solidFill>
            <a:ln w="45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CF4D80-34D6-4604-4809-FF0833193555}"/>
              </a:ext>
            </a:extLst>
          </p:cNvPr>
          <p:cNvGrpSpPr/>
          <p:nvPr/>
        </p:nvGrpSpPr>
        <p:grpSpPr>
          <a:xfrm>
            <a:off x="388414" y="3473758"/>
            <a:ext cx="3896007" cy="3413671"/>
            <a:chOff x="459985" y="1447350"/>
            <a:chExt cx="6075827" cy="4908957"/>
          </a:xfrm>
        </p:grpSpPr>
        <p:grpSp>
          <p:nvGrpSpPr>
            <p:cNvPr id="52" name="Graphic 24">
              <a:extLst>
                <a:ext uri="{FF2B5EF4-FFF2-40B4-BE49-F238E27FC236}">
                  <a16:creationId xmlns:a16="http://schemas.microsoft.com/office/drawing/2014/main" id="{B663B436-A091-657C-963E-992C405650E1}"/>
                </a:ext>
              </a:extLst>
            </p:cNvPr>
            <p:cNvGrpSpPr/>
            <p:nvPr/>
          </p:nvGrpSpPr>
          <p:grpSpPr>
            <a:xfrm flipH="1">
              <a:off x="628647" y="3543064"/>
              <a:ext cx="5907165" cy="2813243"/>
              <a:chOff x="4966619" y="312234"/>
              <a:chExt cx="6950927" cy="3310327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5A0DCFF-DDCA-878B-2828-EAD8513E2ACE}"/>
                  </a:ext>
                </a:extLst>
              </p:cNvPr>
              <p:cNvSpPr/>
              <p:nvPr/>
            </p:nvSpPr>
            <p:spPr>
              <a:xfrm>
                <a:off x="4966669" y="312276"/>
                <a:ext cx="6949363" cy="3311583"/>
              </a:xfrm>
              <a:custGeom>
                <a:avLst/>
                <a:gdLst>
                  <a:gd name="connsiteX0" fmla="*/ 6872066 w 6949363"/>
                  <a:gd name="connsiteY0" fmla="*/ 876815 h 3311583"/>
                  <a:gd name="connsiteX1" fmla="*/ 6809542 w 6949363"/>
                  <a:gd name="connsiteY1" fmla="*/ 811595 h 3311583"/>
                  <a:gd name="connsiteX2" fmla="*/ 6709625 w 6949363"/>
                  <a:gd name="connsiteY2" fmla="*/ 758068 h 3311583"/>
                  <a:gd name="connsiteX3" fmla="*/ 5001959 w 6949363"/>
                  <a:gd name="connsiteY3" fmla="*/ 65519 h 3311583"/>
                  <a:gd name="connsiteX4" fmla="*/ 4744574 w 6949363"/>
                  <a:gd name="connsiteY4" fmla="*/ 451 h 3311583"/>
                  <a:gd name="connsiteX5" fmla="*/ 4297756 w 6949363"/>
                  <a:gd name="connsiteY5" fmla="*/ 87271 h 3311583"/>
                  <a:gd name="connsiteX6" fmla="*/ 3256787 w 6949363"/>
                  <a:gd name="connsiteY6" fmla="*/ 543087 h 3311583"/>
                  <a:gd name="connsiteX7" fmla="*/ 1595056 w 6949363"/>
                  <a:gd name="connsiteY7" fmla="*/ 1271814 h 3311583"/>
                  <a:gd name="connsiteX8" fmla="*/ 386103 w 6949363"/>
                  <a:gd name="connsiteY8" fmla="*/ 1802264 h 3311583"/>
                  <a:gd name="connsiteX9" fmla="*/ 159581 w 6949363"/>
                  <a:gd name="connsiteY9" fmla="*/ 1915923 h 3311583"/>
                  <a:gd name="connsiteX10" fmla="*/ 77582 w 6949363"/>
                  <a:gd name="connsiteY10" fmla="*/ 1998719 h 3311583"/>
                  <a:gd name="connsiteX11" fmla="*/ 30813 w 6949363"/>
                  <a:gd name="connsiteY11" fmla="*/ 2073657 h 3311583"/>
                  <a:gd name="connsiteX12" fmla="*/ 93299 w 6949363"/>
                  <a:gd name="connsiteY12" fmla="*/ 2390606 h 3311583"/>
                  <a:gd name="connsiteX13" fmla="*/ 240213 w 6949363"/>
                  <a:gd name="connsiteY13" fmla="*/ 2479552 h 3311583"/>
                  <a:gd name="connsiteX14" fmla="*/ 467495 w 6949363"/>
                  <a:gd name="connsiteY14" fmla="*/ 2578938 h 3311583"/>
                  <a:gd name="connsiteX15" fmla="*/ 1224922 w 6949363"/>
                  <a:gd name="connsiteY15" fmla="*/ 2912400 h 3311583"/>
                  <a:gd name="connsiteX16" fmla="*/ 1877800 w 6949363"/>
                  <a:gd name="connsiteY16" fmla="*/ 3201370 h 3311583"/>
                  <a:gd name="connsiteX17" fmla="*/ 2044987 w 6949363"/>
                  <a:gd name="connsiteY17" fmla="*/ 3272398 h 3311583"/>
                  <a:gd name="connsiteX18" fmla="*/ 2381524 w 6949363"/>
                  <a:gd name="connsiteY18" fmla="*/ 3306754 h 3311583"/>
                  <a:gd name="connsiteX19" fmla="*/ 2600264 w 6949363"/>
                  <a:gd name="connsiteY19" fmla="*/ 3249886 h 3311583"/>
                  <a:gd name="connsiteX20" fmla="*/ 2765287 w 6949363"/>
                  <a:gd name="connsiteY20" fmla="*/ 3174569 h 3311583"/>
                  <a:gd name="connsiteX21" fmla="*/ 2765287 w 6949363"/>
                  <a:gd name="connsiteY21" fmla="*/ 3174569 h 3311583"/>
                  <a:gd name="connsiteX22" fmla="*/ 2821585 w 6949363"/>
                  <a:gd name="connsiteY22" fmla="*/ 3147046 h 3311583"/>
                  <a:gd name="connsiteX23" fmla="*/ 2837340 w 6949363"/>
                  <a:gd name="connsiteY23" fmla="*/ 3140592 h 3311583"/>
                  <a:gd name="connsiteX24" fmla="*/ 3673994 w 6949363"/>
                  <a:gd name="connsiteY24" fmla="*/ 2756336 h 3311583"/>
                  <a:gd name="connsiteX25" fmla="*/ 4670585 w 6949363"/>
                  <a:gd name="connsiteY25" fmla="*/ 2298205 h 3311583"/>
                  <a:gd name="connsiteX26" fmla="*/ 5766979 w 6949363"/>
                  <a:gd name="connsiteY26" fmla="*/ 1794178 h 3311583"/>
                  <a:gd name="connsiteX27" fmla="*/ 6640875 w 6949363"/>
                  <a:gd name="connsiteY27" fmla="*/ 1392269 h 3311583"/>
                  <a:gd name="connsiteX28" fmla="*/ 6702260 w 6949363"/>
                  <a:gd name="connsiteY28" fmla="*/ 1362393 h 3311583"/>
                  <a:gd name="connsiteX29" fmla="*/ 6702260 w 6949363"/>
                  <a:gd name="connsiteY29" fmla="*/ 1362393 h 3311583"/>
                  <a:gd name="connsiteX30" fmla="*/ 6721507 w 6949363"/>
                  <a:gd name="connsiteY30" fmla="*/ 1355028 h 3311583"/>
                  <a:gd name="connsiteX31" fmla="*/ 6882885 w 6949363"/>
                  <a:gd name="connsiteY31" fmla="*/ 1232447 h 3311583"/>
                  <a:gd name="connsiteX32" fmla="*/ 6872066 w 6949363"/>
                  <a:gd name="connsiteY32" fmla="*/ 876815 h 3311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949363" h="3311583">
                    <a:moveTo>
                      <a:pt x="6872066" y="876815"/>
                    </a:moveTo>
                    <a:cubicBezTo>
                      <a:pt x="6856122" y="850393"/>
                      <a:pt x="6834407" y="829437"/>
                      <a:pt x="6809542" y="811595"/>
                    </a:cubicBezTo>
                    <a:cubicBezTo>
                      <a:pt x="6778603" y="789387"/>
                      <a:pt x="6744892" y="772342"/>
                      <a:pt x="6709625" y="758068"/>
                    </a:cubicBezTo>
                    <a:cubicBezTo>
                      <a:pt x="6140302" y="527408"/>
                      <a:pt x="5570941" y="296976"/>
                      <a:pt x="5001959" y="65519"/>
                    </a:cubicBezTo>
                    <a:cubicBezTo>
                      <a:pt x="4918859" y="31732"/>
                      <a:pt x="4835304" y="3070"/>
                      <a:pt x="4744574" y="451"/>
                    </a:cubicBezTo>
                    <a:cubicBezTo>
                      <a:pt x="4589042" y="-4105"/>
                      <a:pt x="4439621" y="25924"/>
                      <a:pt x="4297756" y="87271"/>
                    </a:cubicBezTo>
                    <a:cubicBezTo>
                      <a:pt x="3950057" y="237603"/>
                      <a:pt x="3603688" y="390971"/>
                      <a:pt x="3256787" y="543087"/>
                    </a:cubicBezTo>
                    <a:cubicBezTo>
                      <a:pt x="2702877" y="786008"/>
                      <a:pt x="2148966" y="1028892"/>
                      <a:pt x="1595056" y="1271814"/>
                    </a:cubicBezTo>
                    <a:cubicBezTo>
                      <a:pt x="1192046" y="1448567"/>
                      <a:pt x="789037" y="1625320"/>
                      <a:pt x="386103" y="1802264"/>
                    </a:cubicBezTo>
                    <a:cubicBezTo>
                      <a:pt x="308660" y="1836278"/>
                      <a:pt x="229698" y="1867293"/>
                      <a:pt x="159581" y="1915923"/>
                    </a:cubicBezTo>
                    <a:cubicBezTo>
                      <a:pt x="127123" y="1938435"/>
                      <a:pt x="97702" y="1963984"/>
                      <a:pt x="77582" y="1998719"/>
                    </a:cubicBezTo>
                    <a:cubicBezTo>
                      <a:pt x="56285" y="2020130"/>
                      <a:pt x="43416" y="2046932"/>
                      <a:pt x="30813" y="2073657"/>
                    </a:cubicBezTo>
                    <a:cubicBezTo>
                      <a:pt x="-25865" y="2193657"/>
                      <a:pt x="-3961" y="2305190"/>
                      <a:pt x="93299" y="2390606"/>
                    </a:cubicBezTo>
                    <a:cubicBezTo>
                      <a:pt x="136880" y="2428910"/>
                      <a:pt x="187370" y="2456357"/>
                      <a:pt x="240213" y="2479552"/>
                    </a:cubicBezTo>
                    <a:cubicBezTo>
                      <a:pt x="315911" y="2512807"/>
                      <a:pt x="391798" y="2545645"/>
                      <a:pt x="467495" y="2578938"/>
                    </a:cubicBezTo>
                    <a:cubicBezTo>
                      <a:pt x="720021" y="2690016"/>
                      <a:pt x="972547" y="2801018"/>
                      <a:pt x="1224922" y="2912400"/>
                    </a:cubicBezTo>
                    <a:cubicBezTo>
                      <a:pt x="1442637" y="3008483"/>
                      <a:pt x="1660124" y="3105211"/>
                      <a:pt x="1877800" y="3201370"/>
                    </a:cubicBezTo>
                    <a:cubicBezTo>
                      <a:pt x="1933188" y="3225856"/>
                      <a:pt x="1986942" y="3254290"/>
                      <a:pt x="2044987" y="3272398"/>
                    </a:cubicBezTo>
                    <a:cubicBezTo>
                      <a:pt x="2154812" y="3306640"/>
                      <a:pt x="2267068" y="3319509"/>
                      <a:pt x="2381524" y="3306754"/>
                    </a:cubicBezTo>
                    <a:cubicBezTo>
                      <a:pt x="2456956" y="3298364"/>
                      <a:pt x="2530831" y="3282572"/>
                      <a:pt x="2600264" y="3249886"/>
                    </a:cubicBezTo>
                    <a:cubicBezTo>
                      <a:pt x="2654968" y="3224148"/>
                      <a:pt x="2710279" y="3199624"/>
                      <a:pt x="2765287" y="3174569"/>
                    </a:cubicBezTo>
                    <a:lnTo>
                      <a:pt x="2765287" y="3174569"/>
                    </a:lnTo>
                    <a:cubicBezTo>
                      <a:pt x="2784382" y="3166103"/>
                      <a:pt x="2803895" y="3158435"/>
                      <a:pt x="2821585" y="3147046"/>
                    </a:cubicBezTo>
                    <a:cubicBezTo>
                      <a:pt x="2826824" y="3144920"/>
                      <a:pt x="2832177" y="3142984"/>
                      <a:pt x="2837340" y="3140592"/>
                    </a:cubicBezTo>
                    <a:cubicBezTo>
                      <a:pt x="3116250" y="3012545"/>
                      <a:pt x="3395122" y="2884460"/>
                      <a:pt x="3673994" y="2756336"/>
                    </a:cubicBezTo>
                    <a:cubicBezTo>
                      <a:pt x="4006204" y="2603651"/>
                      <a:pt x="4338375" y="2450928"/>
                      <a:pt x="4670585" y="2298205"/>
                    </a:cubicBezTo>
                    <a:cubicBezTo>
                      <a:pt x="5036050" y="2130183"/>
                      <a:pt x="5401514" y="1962199"/>
                      <a:pt x="5766979" y="1794178"/>
                    </a:cubicBezTo>
                    <a:cubicBezTo>
                      <a:pt x="6058303" y="1660246"/>
                      <a:pt x="6349589" y="1526238"/>
                      <a:pt x="6640875" y="1392269"/>
                    </a:cubicBezTo>
                    <a:cubicBezTo>
                      <a:pt x="6661830" y="1383348"/>
                      <a:pt x="6682975" y="1374768"/>
                      <a:pt x="6702260" y="1362393"/>
                    </a:cubicBezTo>
                    <a:lnTo>
                      <a:pt x="6702260" y="1362393"/>
                    </a:lnTo>
                    <a:cubicBezTo>
                      <a:pt x="6708714" y="1359963"/>
                      <a:pt x="6715433" y="1358103"/>
                      <a:pt x="6721507" y="1355028"/>
                    </a:cubicBezTo>
                    <a:cubicBezTo>
                      <a:pt x="6782740" y="1323974"/>
                      <a:pt x="6837444" y="1284493"/>
                      <a:pt x="6882885" y="1232447"/>
                    </a:cubicBezTo>
                    <a:cubicBezTo>
                      <a:pt x="6980867" y="1120306"/>
                      <a:pt x="6964847" y="983261"/>
                      <a:pt x="6872066" y="876815"/>
                    </a:cubicBezTo>
                    <a:close/>
                  </a:path>
                </a:pathLst>
              </a:custGeom>
              <a:solidFill>
                <a:srgbClr val="B6B6B7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E263F92-928D-BF85-3D18-3E8E258C2229}"/>
                  </a:ext>
                </a:extLst>
              </p:cNvPr>
              <p:cNvSpPr/>
              <p:nvPr/>
            </p:nvSpPr>
            <p:spPr>
              <a:xfrm>
                <a:off x="5036237" y="312245"/>
                <a:ext cx="6820879" cy="3019920"/>
              </a:xfrm>
              <a:custGeom>
                <a:avLst/>
                <a:gdLst>
                  <a:gd name="connsiteX0" fmla="*/ 12760 w 6820879"/>
                  <a:gd name="connsiteY0" fmla="*/ 1998712 h 3019920"/>
                  <a:gd name="connsiteX1" fmla="*/ 94759 w 6820879"/>
                  <a:gd name="connsiteY1" fmla="*/ 1915916 h 3019920"/>
                  <a:gd name="connsiteX2" fmla="*/ 321281 w 6820879"/>
                  <a:gd name="connsiteY2" fmla="*/ 1802257 h 3019920"/>
                  <a:gd name="connsiteX3" fmla="*/ 1530234 w 6820879"/>
                  <a:gd name="connsiteY3" fmla="*/ 1271807 h 3019920"/>
                  <a:gd name="connsiteX4" fmla="*/ 3191964 w 6820879"/>
                  <a:gd name="connsiteY4" fmla="*/ 543079 h 3019920"/>
                  <a:gd name="connsiteX5" fmla="*/ 4232933 w 6820879"/>
                  <a:gd name="connsiteY5" fmla="*/ 87264 h 3019920"/>
                  <a:gd name="connsiteX6" fmla="*/ 4679751 w 6820879"/>
                  <a:gd name="connsiteY6" fmla="*/ 444 h 3019920"/>
                  <a:gd name="connsiteX7" fmla="*/ 4937137 w 6820879"/>
                  <a:gd name="connsiteY7" fmla="*/ 65512 h 3019920"/>
                  <a:gd name="connsiteX8" fmla="*/ 6644802 w 6820879"/>
                  <a:gd name="connsiteY8" fmla="*/ 758061 h 3019920"/>
                  <a:gd name="connsiteX9" fmla="*/ 6744720 w 6820879"/>
                  <a:gd name="connsiteY9" fmla="*/ 811588 h 3019920"/>
                  <a:gd name="connsiteX10" fmla="*/ 6807244 w 6820879"/>
                  <a:gd name="connsiteY10" fmla="*/ 876808 h 3019920"/>
                  <a:gd name="connsiteX11" fmla="*/ 6803106 w 6820879"/>
                  <a:gd name="connsiteY11" fmla="*/ 968563 h 3019920"/>
                  <a:gd name="connsiteX12" fmla="*/ 6697115 w 6820879"/>
                  <a:gd name="connsiteY12" fmla="*/ 1052498 h 3019920"/>
                  <a:gd name="connsiteX13" fmla="*/ 6616293 w 6820879"/>
                  <a:gd name="connsiteY13" fmla="*/ 1090081 h 3019920"/>
                  <a:gd name="connsiteX14" fmla="*/ 6552781 w 6820879"/>
                  <a:gd name="connsiteY14" fmla="*/ 1119046 h 3019920"/>
                  <a:gd name="connsiteX15" fmla="*/ 6217080 w 6820879"/>
                  <a:gd name="connsiteY15" fmla="*/ 1273971 h 3019920"/>
                  <a:gd name="connsiteX16" fmla="*/ 5995075 w 6820879"/>
                  <a:gd name="connsiteY16" fmla="*/ 1376697 h 3019920"/>
                  <a:gd name="connsiteX17" fmla="*/ 5716089 w 6820879"/>
                  <a:gd name="connsiteY17" fmla="*/ 1505238 h 3019920"/>
                  <a:gd name="connsiteX18" fmla="*/ 5494084 w 6820879"/>
                  <a:gd name="connsiteY18" fmla="*/ 1607927 h 3019920"/>
                  <a:gd name="connsiteX19" fmla="*/ 5215098 w 6820879"/>
                  <a:gd name="connsiteY19" fmla="*/ 1736392 h 3019920"/>
                  <a:gd name="connsiteX20" fmla="*/ 4993132 w 6820879"/>
                  <a:gd name="connsiteY20" fmla="*/ 1839156 h 3019920"/>
                  <a:gd name="connsiteX21" fmla="*/ 4714146 w 6820879"/>
                  <a:gd name="connsiteY21" fmla="*/ 1967697 h 3019920"/>
                  <a:gd name="connsiteX22" fmla="*/ 4492141 w 6820879"/>
                  <a:gd name="connsiteY22" fmla="*/ 2070423 h 3019920"/>
                  <a:gd name="connsiteX23" fmla="*/ 4163272 w 6820879"/>
                  <a:gd name="connsiteY23" fmla="*/ 2222121 h 3019920"/>
                  <a:gd name="connsiteX24" fmla="*/ 3893017 w 6820879"/>
                  <a:gd name="connsiteY24" fmla="*/ 2347018 h 3019920"/>
                  <a:gd name="connsiteX25" fmla="*/ 3555607 w 6820879"/>
                  <a:gd name="connsiteY25" fmla="*/ 2502854 h 3019920"/>
                  <a:gd name="connsiteX26" fmla="*/ 3288769 w 6820879"/>
                  <a:gd name="connsiteY26" fmla="*/ 2626042 h 3019920"/>
                  <a:gd name="connsiteX27" fmla="*/ 2956521 w 6820879"/>
                  <a:gd name="connsiteY27" fmla="*/ 2779448 h 3019920"/>
                  <a:gd name="connsiteX28" fmla="*/ 2736225 w 6820879"/>
                  <a:gd name="connsiteY28" fmla="*/ 2881302 h 3019920"/>
                  <a:gd name="connsiteX29" fmla="*/ 2677080 w 6820879"/>
                  <a:gd name="connsiteY29" fmla="*/ 2910950 h 3019920"/>
                  <a:gd name="connsiteX30" fmla="*/ 2564711 w 6820879"/>
                  <a:gd name="connsiteY30" fmla="*/ 2956771 h 3019920"/>
                  <a:gd name="connsiteX31" fmla="*/ 2323080 w 6820879"/>
                  <a:gd name="connsiteY31" fmla="*/ 3012348 h 3019920"/>
                  <a:gd name="connsiteX32" fmla="*/ 2200271 w 6820879"/>
                  <a:gd name="connsiteY32" fmla="*/ 3019751 h 3019920"/>
                  <a:gd name="connsiteX33" fmla="*/ 1813092 w 6820879"/>
                  <a:gd name="connsiteY33" fmla="*/ 2930463 h 3019920"/>
                  <a:gd name="connsiteX34" fmla="*/ 1395163 w 6820879"/>
                  <a:gd name="connsiteY34" fmla="*/ 2745320 h 3019920"/>
                  <a:gd name="connsiteX35" fmla="*/ 947624 w 6820879"/>
                  <a:gd name="connsiteY35" fmla="*/ 2547384 h 3019920"/>
                  <a:gd name="connsiteX36" fmla="*/ 574567 w 6820879"/>
                  <a:gd name="connsiteY36" fmla="*/ 2382665 h 3019920"/>
                  <a:gd name="connsiteX37" fmla="*/ 168634 w 6820879"/>
                  <a:gd name="connsiteY37" fmla="*/ 2203140 h 3019920"/>
                  <a:gd name="connsiteX38" fmla="*/ 44193 w 6820879"/>
                  <a:gd name="connsiteY38" fmla="*/ 2124140 h 3019920"/>
                  <a:gd name="connsiteX39" fmla="*/ 5 w 6820879"/>
                  <a:gd name="connsiteY39" fmla="*/ 2035422 h 3019920"/>
                  <a:gd name="connsiteX40" fmla="*/ 12760 w 6820879"/>
                  <a:gd name="connsiteY40" fmla="*/ 1998712 h 301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820879" h="3019920">
                    <a:moveTo>
                      <a:pt x="12760" y="1998712"/>
                    </a:moveTo>
                    <a:cubicBezTo>
                      <a:pt x="32880" y="1963977"/>
                      <a:pt x="62301" y="1938428"/>
                      <a:pt x="94759" y="1915916"/>
                    </a:cubicBezTo>
                    <a:cubicBezTo>
                      <a:pt x="164876" y="1867324"/>
                      <a:pt x="243838" y="1836271"/>
                      <a:pt x="321281" y="1802257"/>
                    </a:cubicBezTo>
                    <a:cubicBezTo>
                      <a:pt x="724215" y="1625276"/>
                      <a:pt x="1127224" y="1448560"/>
                      <a:pt x="1530234" y="1271807"/>
                    </a:cubicBezTo>
                    <a:cubicBezTo>
                      <a:pt x="2084144" y="1028885"/>
                      <a:pt x="2638054" y="786001"/>
                      <a:pt x="3191964" y="543079"/>
                    </a:cubicBezTo>
                    <a:cubicBezTo>
                      <a:pt x="3538865" y="390964"/>
                      <a:pt x="3885235" y="237558"/>
                      <a:pt x="4232933" y="87264"/>
                    </a:cubicBezTo>
                    <a:cubicBezTo>
                      <a:pt x="4374799" y="25955"/>
                      <a:pt x="4524219" y="-4074"/>
                      <a:pt x="4679751" y="444"/>
                    </a:cubicBezTo>
                    <a:cubicBezTo>
                      <a:pt x="4770482" y="3101"/>
                      <a:pt x="4854037" y="31725"/>
                      <a:pt x="4937137" y="65512"/>
                    </a:cubicBezTo>
                    <a:cubicBezTo>
                      <a:pt x="5506118" y="296969"/>
                      <a:pt x="6075479" y="527439"/>
                      <a:pt x="6644802" y="758061"/>
                    </a:cubicBezTo>
                    <a:cubicBezTo>
                      <a:pt x="6680108" y="772373"/>
                      <a:pt x="6713780" y="789380"/>
                      <a:pt x="6744720" y="811588"/>
                    </a:cubicBezTo>
                    <a:cubicBezTo>
                      <a:pt x="6769585" y="829430"/>
                      <a:pt x="6791300" y="850424"/>
                      <a:pt x="6807244" y="876808"/>
                    </a:cubicBezTo>
                    <a:cubicBezTo>
                      <a:pt x="6828807" y="908430"/>
                      <a:pt x="6822808" y="939104"/>
                      <a:pt x="6803106" y="968563"/>
                    </a:cubicBezTo>
                    <a:cubicBezTo>
                      <a:pt x="6776874" y="1007778"/>
                      <a:pt x="6737089" y="1030442"/>
                      <a:pt x="6697115" y="1052498"/>
                    </a:cubicBezTo>
                    <a:cubicBezTo>
                      <a:pt x="6671073" y="1066886"/>
                      <a:pt x="6643360" y="1077819"/>
                      <a:pt x="6616293" y="1090081"/>
                    </a:cubicBezTo>
                    <a:cubicBezTo>
                      <a:pt x="6593364" y="1095851"/>
                      <a:pt x="6573737" y="1108910"/>
                      <a:pt x="6552781" y="1119046"/>
                    </a:cubicBezTo>
                    <a:cubicBezTo>
                      <a:pt x="6441096" y="1171169"/>
                      <a:pt x="6328993" y="1222380"/>
                      <a:pt x="6217080" y="1273971"/>
                    </a:cubicBezTo>
                    <a:cubicBezTo>
                      <a:pt x="6143015" y="1308099"/>
                      <a:pt x="6069102" y="1342455"/>
                      <a:pt x="5995075" y="1376697"/>
                    </a:cubicBezTo>
                    <a:cubicBezTo>
                      <a:pt x="5902143" y="1419671"/>
                      <a:pt x="5809135" y="1462530"/>
                      <a:pt x="5716089" y="1505238"/>
                    </a:cubicBezTo>
                    <a:cubicBezTo>
                      <a:pt x="5641986" y="1539253"/>
                      <a:pt x="5568187" y="1573912"/>
                      <a:pt x="5494084" y="1607927"/>
                    </a:cubicBezTo>
                    <a:cubicBezTo>
                      <a:pt x="5401038" y="1650634"/>
                      <a:pt x="5308144" y="1693684"/>
                      <a:pt x="5215098" y="1736392"/>
                    </a:cubicBezTo>
                    <a:cubicBezTo>
                      <a:pt x="5140995" y="1770406"/>
                      <a:pt x="5067197" y="1805028"/>
                      <a:pt x="4993132" y="1839156"/>
                    </a:cubicBezTo>
                    <a:cubicBezTo>
                      <a:pt x="4900124" y="1881978"/>
                      <a:pt x="4807192" y="1924951"/>
                      <a:pt x="4714146" y="1967697"/>
                    </a:cubicBezTo>
                    <a:cubicBezTo>
                      <a:pt x="4640043" y="2001711"/>
                      <a:pt x="4566130" y="2036181"/>
                      <a:pt x="4492141" y="2070423"/>
                    </a:cubicBezTo>
                    <a:cubicBezTo>
                      <a:pt x="4382582" y="2121103"/>
                      <a:pt x="4272832" y="2171404"/>
                      <a:pt x="4163272" y="2222121"/>
                    </a:cubicBezTo>
                    <a:cubicBezTo>
                      <a:pt x="4073225" y="2263804"/>
                      <a:pt x="3983140" y="2305487"/>
                      <a:pt x="3893017" y="2347018"/>
                    </a:cubicBezTo>
                    <a:cubicBezTo>
                      <a:pt x="3780497" y="2398875"/>
                      <a:pt x="3668090" y="2450921"/>
                      <a:pt x="3555607" y="2502854"/>
                    </a:cubicBezTo>
                    <a:cubicBezTo>
                      <a:pt x="3466661" y="2543929"/>
                      <a:pt x="3377753" y="2585118"/>
                      <a:pt x="3288769" y="2626042"/>
                    </a:cubicBezTo>
                    <a:cubicBezTo>
                      <a:pt x="3177956" y="2677026"/>
                      <a:pt x="3067410" y="2728579"/>
                      <a:pt x="2956521" y="2779448"/>
                    </a:cubicBezTo>
                    <a:cubicBezTo>
                      <a:pt x="2882988" y="2813159"/>
                      <a:pt x="2809493" y="2846984"/>
                      <a:pt x="2736225" y="2881302"/>
                    </a:cubicBezTo>
                    <a:cubicBezTo>
                      <a:pt x="2715612" y="2889388"/>
                      <a:pt x="2695226" y="2897891"/>
                      <a:pt x="2677080" y="2910950"/>
                    </a:cubicBezTo>
                    <a:cubicBezTo>
                      <a:pt x="2639535" y="2926022"/>
                      <a:pt x="2602977" y="2943332"/>
                      <a:pt x="2564711" y="2956771"/>
                    </a:cubicBezTo>
                    <a:cubicBezTo>
                      <a:pt x="2486166" y="2984332"/>
                      <a:pt x="2405686" y="3002858"/>
                      <a:pt x="2323080" y="3012348"/>
                    </a:cubicBezTo>
                    <a:cubicBezTo>
                      <a:pt x="2282270" y="3017018"/>
                      <a:pt x="2241233" y="3020776"/>
                      <a:pt x="2200271" y="3019751"/>
                    </a:cubicBezTo>
                    <a:cubicBezTo>
                      <a:pt x="2065277" y="3016296"/>
                      <a:pt x="1936394" y="2986572"/>
                      <a:pt x="1813092" y="2930463"/>
                    </a:cubicBezTo>
                    <a:cubicBezTo>
                      <a:pt x="1674415" y="2867370"/>
                      <a:pt x="1534447" y="2807047"/>
                      <a:pt x="1395163" y="2745320"/>
                    </a:cubicBezTo>
                    <a:cubicBezTo>
                      <a:pt x="1246047" y="2679190"/>
                      <a:pt x="1096740" y="2613515"/>
                      <a:pt x="947624" y="2547384"/>
                    </a:cubicBezTo>
                    <a:cubicBezTo>
                      <a:pt x="823372" y="2492262"/>
                      <a:pt x="698932" y="2437558"/>
                      <a:pt x="574567" y="2382665"/>
                    </a:cubicBezTo>
                    <a:cubicBezTo>
                      <a:pt x="439230" y="2322950"/>
                      <a:pt x="303780" y="2263425"/>
                      <a:pt x="168634" y="2203140"/>
                    </a:cubicBezTo>
                    <a:cubicBezTo>
                      <a:pt x="123497" y="2183020"/>
                      <a:pt x="80903" y="2157889"/>
                      <a:pt x="44193" y="2124140"/>
                    </a:cubicBezTo>
                    <a:cubicBezTo>
                      <a:pt x="18303" y="2100338"/>
                      <a:pt x="-337" y="2072853"/>
                      <a:pt x="5" y="2035422"/>
                    </a:cubicBezTo>
                    <a:cubicBezTo>
                      <a:pt x="270" y="2021300"/>
                      <a:pt x="5130" y="2009797"/>
                      <a:pt x="12760" y="1998712"/>
                    </a:cubicBezTo>
                    <a:close/>
                  </a:path>
                </a:pathLst>
              </a:custGeom>
              <a:solidFill>
                <a:srgbClr val="5C5C5C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E9A1FEA-3D33-A357-09B6-ED66BF75BFED}"/>
                  </a:ext>
                </a:extLst>
              </p:cNvPr>
              <p:cNvSpPr/>
              <p:nvPr/>
            </p:nvSpPr>
            <p:spPr>
              <a:xfrm>
                <a:off x="11584387" y="1401149"/>
                <a:ext cx="115283" cy="303396"/>
              </a:xfrm>
              <a:custGeom>
                <a:avLst/>
                <a:gdLst>
                  <a:gd name="connsiteX0" fmla="*/ 60740 w 115283"/>
                  <a:gd name="connsiteY0" fmla="*/ 0 h 303396"/>
                  <a:gd name="connsiteX1" fmla="*/ 90616 w 115283"/>
                  <a:gd name="connsiteY1" fmla="*/ 259815 h 303396"/>
                  <a:gd name="connsiteX2" fmla="*/ 84504 w 115283"/>
                  <a:gd name="connsiteY2" fmla="*/ 273520 h 303396"/>
                  <a:gd name="connsiteX3" fmla="*/ 23119 w 115283"/>
                  <a:gd name="connsiteY3" fmla="*/ 303396 h 303396"/>
                  <a:gd name="connsiteX4" fmla="*/ 49845 w 115283"/>
                  <a:gd name="connsiteY4" fmla="*/ 221169 h 303396"/>
                  <a:gd name="connsiteX5" fmla="*/ 0 w 115283"/>
                  <a:gd name="connsiteY5" fmla="*/ 26877 h 303396"/>
                  <a:gd name="connsiteX6" fmla="*/ 60740 w 115283"/>
                  <a:gd name="connsiteY6" fmla="*/ 0 h 30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283" h="303396">
                    <a:moveTo>
                      <a:pt x="60740" y="0"/>
                    </a:moveTo>
                    <a:cubicBezTo>
                      <a:pt x="121404" y="80784"/>
                      <a:pt x="131616" y="167377"/>
                      <a:pt x="90616" y="259815"/>
                    </a:cubicBezTo>
                    <a:cubicBezTo>
                      <a:pt x="88604" y="264371"/>
                      <a:pt x="86555" y="268926"/>
                      <a:pt x="84504" y="273520"/>
                    </a:cubicBezTo>
                    <a:cubicBezTo>
                      <a:pt x="65220" y="285895"/>
                      <a:pt x="44074" y="294437"/>
                      <a:pt x="23119" y="303396"/>
                    </a:cubicBezTo>
                    <a:cubicBezTo>
                      <a:pt x="32724" y="276215"/>
                      <a:pt x="45327" y="250135"/>
                      <a:pt x="49845" y="221169"/>
                    </a:cubicBezTo>
                    <a:cubicBezTo>
                      <a:pt x="61119" y="149117"/>
                      <a:pt x="40924" y="85416"/>
                      <a:pt x="0" y="26877"/>
                    </a:cubicBezTo>
                    <a:cubicBezTo>
                      <a:pt x="19361" y="15868"/>
                      <a:pt x="36861" y="721"/>
                      <a:pt x="60740" y="0"/>
                    </a:cubicBezTo>
                    <a:close/>
                  </a:path>
                </a:pathLst>
              </a:custGeom>
              <a:solidFill>
                <a:srgbClr val="444444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6C06CC1-FDBA-9048-E6BB-2A699FA739EA}"/>
                  </a:ext>
                </a:extLst>
              </p:cNvPr>
              <p:cNvSpPr/>
              <p:nvPr/>
            </p:nvSpPr>
            <p:spPr>
              <a:xfrm>
                <a:off x="7709027" y="3191117"/>
                <a:ext cx="110007" cy="295727"/>
              </a:xfrm>
              <a:custGeom>
                <a:avLst/>
                <a:gdLst>
                  <a:gd name="connsiteX0" fmla="*/ 22891 w 110007"/>
                  <a:gd name="connsiteY0" fmla="*/ 295728 h 295727"/>
                  <a:gd name="connsiteX1" fmla="*/ 26004 w 110007"/>
                  <a:gd name="connsiteY1" fmla="*/ 283162 h 295727"/>
                  <a:gd name="connsiteX2" fmla="*/ 0 w 110007"/>
                  <a:gd name="connsiteY2" fmla="*/ 30294 h 295727"/>
                  <a:gd name="connsiteX3" fmla="*/ 56450 w 110007"/>
                  <a:gd name="connsiteY3" fmla="*/ 0 h 295727"/>
                  <a:gd name="connsiteX4" fmla="*/ 83897 w 110007"/>
                  <a:gd name="connsiteY4" fmla="*/ 255981 h 295727"/>
                  <a:gd name="connsiteX5" fmla="*/ 79152 w 110007"/>
                  <a:gd name="connsiteY5" fmla="*/ 268205 h 295727"/>
                  <a:gd name="connsiteX6" fmla="*/ 22891 w 110007"/>
                  <a:gd name="connsiteY6" fmla="*/ 295728 h 295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007" h="295727">
                    <a:moveTo>
                      <a:pt x="22891" y="295728"/>
                    </a:moveTo>
                    <a:cubicBezTo>
                      <a:pt x="21866" y="291020"/>
                      <a:pt x="24144" y="287186"/>
                      <a:pt x="26004" y="283162"/>
                    </a:cubicBezTo>
                    <a:cubicBezTo>
                      <a:pt x="68180" y="193647"/>
                      <a:pt x="57589" y="109560"/>
                      <a:pt x="0" y="30294"/>
                    </a:cubicBezTo>
                    <a:cubicBezTo>
                      <a:pt x="14312" y="11769"/>
                      <a:pt x="35912" y="6909"/>
                      <a:pt x="56450" y="0"/>
                    </a:cubicBezTo>
                    <a:cubicBezTo>
                      <a:pt x="117152" y="79797"/>
                      <a:pt x="126187" y="165137"/>
                      <a:pt x="83897" y="255981"/>
                    </a:cubicBezTo>
                    <a:cubicBezTo>
                      <a:pt x="82075" y="259929"/>
                      <a:pt x="80746" y="264105"/>
                      <a:pt x="79152" y="268205"/>
                    </a:cubicBezTo>
                    <a:cubicBezTo>
                      <a:pt x="61499" y="279594"/>
                      <a:pt x="42024" y="287262"/>
                      <a:pt x="22891" y="295728"/>
                    </a:cubicBezTo>
                    <a:close/>
                  </a:path>
                </a:pathLst>
              </a:custGeom>
              <a:solidFill>
                <a:srgbClr val="444444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93A4EC2-86A7-6292-37D3-A8B212FBBBE3}"/>
                  </a:ext>
                </a:extLst>
              </p:cNvPr>
              <p:cNvSpPr/>
              <p:nvPr/>
            </p:nvSpPr>
            <p:spPr>
              <a:xfrm>
                <a:off x="5199435" y="347305"/>
                <a:ext cx="6491764" cy="2858199"/>
              </a:xfrm>
              <a:custGeom>
                <a:avLst/>
                <a:gdLst>
                  <a:gd name="connsiteX0" fmla="*/ 2039958 w 6491764"/>
                  <a:gd name="connsiteY0" fmla="*/ 2858200 h 2858199"/>
                  <a:gd name="connsiteX1" fmla="*/ 1742864 w 6491764"/>
                  <a:gd name="connsiteY1" fmla="*/ 2796207 h 2858199"/>
                  <a:gd name="connsiteX2" fmla="*/ 172356 w 6491764"/>
                  <a:gd name="connsiteY2" fmla="*/ 2096786 h 2858199"/>
                  <a:gd name="connsiteX3" fmla="*/ 63670 w 6491764"/>
                  <a:gd name="connsiteY3" fmla="*/ 2043601 h 2858199"/>
                  <a:gd name="connsiteX4" fmla="*/ 16824 w 6491764"/>
                  <a:gd name="connsiteY4" fmla="*/ 2005525 h 2858199"/>
                  <a:gd name="connsiteX5" fmla="*/ 13673 w 6491764"/>
                  <a:gd name="connsiteY5" fmla="*/ 1925727 h 2858199"/>
                  <a:gd name="connsiteX6" fmla="*/ 81398 w 6491764"/>
                  <a:gd name="connsiteY6" fmla="*/ 1868822 h 2858199"/>
                  <a:gd name="connsiteX7" fmla="*/ 274931 w 6491764"/>
                  <a:gd name="connsiteY7" fmla="*/ 1778471 h 2858199"/>
                  <a:gd name="connsiteX8" fmla="*/ 2417874 w 6491764"/>
                  <a:gd name="connsiteY8" fmla="*/ 830358 h 2858199"/>
                  <a:gd name="connsiteX9" fmla="*/ 4076948 w 6491764"/>
                  <a:gd name="connsiteY9" fmla="*/ 97379 h 2858199"/>
                  <a:gd name="connsiteX10" fmla="*/ 4464507 w 6491764"/>
                  <a:gd name="connsiteY10" fmla="*/ 1106 h 2858199"/>
                  <a:gd name="connsiteX11" fmla="*/ 4653332 w 6491764"/>
                  <a:gd name="connsiteY11" fmla="*/ 31552 h 2858199"/>
                  <a:gd name="connsiteX12" fmla="*/ 4833198 w 6491764"/>
                  <a:gd name="connsiteY12" fmla="*/ 106300 h 2858199"/>
                  <a:gd name="connsiteX13" fmla="*/ 4888965 w 6491764"/>
                  <a:gd name="connsiteY13" fmla="*/ 137885 h 2858199"/>
                  <a:gd name="connsiteX14" fmla="*/ 4883574 w 6491764"/>
                  <a:gd name="connsiteY14" fmla="*/ 176151 h 2858199"/>
                  <a:gd name="connsiteX15" fmla="*/ 4851990 w 6491764"/>
                  <a:gd name="connsiteY15" fmla="*/ 192893 h 2858199"/>
                  <a:gd name="connsiteX16" fmla="*/ 4848801 w 6491764"/>
                  <a:gd name="connsiteY16" fmla="*/ 233740 h 2858199"/>
                  <a:gd name="connsiteX17" fmla="*/ 4882891 w 6491764"/>
                  <a:gd name="connsiteY17" fmla="*/ 257087 h 2858199"/>
                  <a:gd name="connsiteX18" fmla="*/ 5489797 w 6491764"/>
                  <a:gd name="connsiteY18" fmla="*/ 511588 h 2858199"/>
                  <a:gd name="connsiteX19" fmla="*/ 5817944 w 6491764"/>
                  <a:gd name="connsiteY19" fmla="*/ 649695 h 2858199"/>
                  <a:gd name="connsiteX20" fmla="*/ 5975641 w 6491764"/>
                  <a:gd name="connsiteY20" fmla="*/ 678812 h 2858199"/>
                  <a:gd name="connsiteX21" fmla="*/ 6031142 w 6491764"/>
                  <a:gd name="connsiteY21" fmla="*/ 660666 h 2858199"/>
                  <a:gd name="connsiteX22" fmla="*/ 6188458 w 6491764"/>
                  <a:gd name="connsiteY22" fmla="*/ 657363 h 2858199"/>
                  <a:gd name="connsiteX23" fmla="*/ 6403591 w 6491764"/>
                  <a:gd name="connsiteY23" fmla="*/ 750751 h 2858199"/>
                  <a:gd name="connsiteX24" fmla="*/ 6470367 w 6491764"/>
                  <a:gd name="connsiteY24" fmla="*/ 796420 h 2858199"/>
                  <a:gd name="connsiteX25" fmla="*/ 6468583 w 6491764"/>
                  <a:gd name="connsiteY25" fmla="*/ 889770 h 2858199"/>
                  <a:gd name="connsiteX26" fmla="*/ 6388900 w 6491764"/>
                  <a:gd name="connsiteY26" fmla="*/ 939956 h 2858199"/>
                  <a:gd name="connsiteX27" fmla="*/ 5420705 w 6491764"/>
                  <a:gd name="connsiteY27" fmla="*/ 1383244 h 2858199"/>
                  <a:gd name="connsiteX28" fmla="*/ 3571857 w 6491764"/>
                  <a:gd name="connsiteY28" fmla="*/ 2229389 h 2858199"/>
                  <a:gd name="connsiteX29" fmla="*/ 2383784 w 6491764"/>
                  <a:gd name="connsiteY29" fmla="*/ 2774113 h 2858199"/>
                  <a:gd name="connsiteX30" fmla="*/ 2039958 w 6491764"/>
                  <a:gd name="connsiteY30" fmla="*/ 2858200 h 285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491764" h="2858199">
                    <a:moveTo>
                      <a:pt x="2039958" y="2858200"/>
                    </a:moveTo>
                    <a:cubicBezTo>
                      <a:pt x="1932220" y="2857478"/>
                      <a:pt x="1835340" y="2837396"/>
                      <a:pt x="1742864" y="2796207"/>
                    </a:cubicBezTo>
                    <a:cubicBezTo>
                      <a:pt x="1219361" y="2563079"/>
                      <a:pt x="695783" y="2330104"/>
                      <a:pt x="172356" y="2096786"/>
                    </a:cubicBezTo>
                    <a:cubicBezTo>
                      <a:pt x="135533" y="2080387"/>
                      <a:pt x="98330" y="2064518"/>
                      <a:pt x="63670" y="2043601"/>
                    </a:cubicBezTo>
                    <a:cubicBezTo>
                      <a:pt x="46283" y="2033123"/>
                      <a:pt x="29959" y="2021241"/>
                      <a:pt x="16824" y="2005525"/>
                    </a:cubicBezTo>
                    <a:cubicBezTo>
                      <a:pt x="-4397" y="1980128"/>
                      <a:pt x="-5650" y="1952605"/>
                      <a:pt x="13673" y="1925727"/>
                    </a:cubicBezTo>
                    <a:cubicBezTo>
                      <a:pt x="31402" y="1901090"/>
                      <a:pt x="55812" y="1884197"/>
                      <a:pt x="81398" y="1868822"/>
                    </a:cubicBezTo>
                    <a:cubicBezTo>
                      <a:pt x="142746" y="1831998"/>
                      <a:pt x="209863" y="1807285"/>
                      <a:pt x="274931" y="1778471"/>
                    </a:cubicBezTo>
                    <a:cubicBezTo>
                      <a:pt x="989119" y="1462168"/>
                      <a:pt x="1703497" y="1146320"/>
                      <a:pt x="2417874" y="830358"/>
                    </a:cubicBezTo>
                    <a:cubicBezTo>
                      <a:pt x="2970836" y="585842"/>
                      <a:pt x="3523455" y="340605"/>
                      <a:pt x="4076948" y="97379"/>
                    </a:cubicBezTo>
                    <a:cubicBezTo>
                      <a:pt x="4199984" y="43283"/>
                      <a:pt x="4329626" y="9952"/>
                      <a:pt x="4464507" y="1106"/>
                    </a:cubicBezTo>
                    <a:cubicBezTo>
                      <a:pt x="4529536" y="-3183"/>
                      <a:pt x="4592744" y="4599"/>
                      <a:pt x="4653332" y="31552"/>
                    </a:cubicBezTo>
                    <a:cubicBezTo>
                      <a:pt x="4712629" y="57936"/>
                      <a:pt x="4773255" y="81359"/>
                      <a:pt x="4833198" y="106300"/>
                    </a:cubicBezTo>
                    <a:cubicBezTo>
                      <a:pt x="4853014" y="114538"/>
                      <a:pt x="4872527" y="123725"/>
                      <a:pt x="4888965" y="137885"/>
                    </a:cubicBezTo>
                    <a:cubicBezTo>
                      <a:pt x="4907301" y="153715"/>
                      <a:pt x="4905517" y="166433"/>
                      <a:pt x="4883574" y="176151"/>
                    </a:cubicBezTo>
                    <a:cubicBezTo>
                      <a:pt x="4872603" y="181010"/>
                      <a:pt x="4861252" y="184921"/>
                      <a:pt x="4851990" y="192893"/>
                    </a:cubicBezTo>
                    <a:cubicBezTo>
                      <a:pt x="4836994" y="205800"/>
                      <a:pt x="4835818" y="219125"/>
                      <a:pt x="4848801" y="233740"/>
                    </a:cubicBezTo>
                    <a:cubicBezTo>
                      <a:pt x="4858178" y="244332"/>
                      <a:pt x="4869946" y="251659"/>
                      <a:pt x="4882891" y="257087"/>
                    </a:cubicBezTo>
                    <a:cubicBezTo>
                      <a:pt x="5085193" y="341895"/>
                      <a:pt x="5287533" y="426666"/>
                      <a:pt x="5489797" y="511588"/>
                    </a:cubicBezTo>
                    <a:cubicBezTo>
                      <a:pt x="5599243" y="557522"/>
                      <a:pt x="5708574" y="603647"/>
                      <a:pt x="5817944" y="649695"/>
                    </a:cubicBezTo>
                    <a:cubicBezTo>
                      <a:pt x="5868359" y="670916"/>
                      <a:pt x="5919342" y="688796"/>
                      <a:pt x="5975641" y="678812"/>
                    </a:cubicBezTo>
                    <a:cubicBezTo>
                      <a:pt x="5995077" y="675358"/>
                      <a:pt x="6013375" y="669132"/>
                      <a:pt x="6031142" y="660666"/>
                    </a:cubicBezTo>
                    <a:cubicBezTo>
                      <a:pt x="6083036" y="635953"/>
                      <a:pt x="6135197" y="633789"/>
                      <a:pt x="6188458" y="657363"/>
                    </a:cubicBezTo>
                    <a:cubicBezTo>
                      <a:pt x="6259942" y="689024"/>
                      <a:pt x="6331918" y="719508"/>
                      <a:pt x="6403591" y="750751"/>
                    </a:cubicBezTo>
                    <a:cubicBezTo>
                      <a:pt x="6428723" y="761684"/>
                      <a:pt x="6451652" y="776186"/>
                      <a:pt x="6470367" y="796420"/>
                    </a:cubicBezTo>
                    <a:cubicBezTo>
                      <a:pt x="6499561" y="827967"/>
                      <a:pt x="6498801" y="859400"/>
                      <a:pt x="6468583" y="889770"/>
                    </a:cubicBezTo>
                    <a:cubicBezTo>
                      <a:pt x="6445882" y="912585"/>
                      <a:pt x="6417675" y="926745"/>
                      <a:pt x="6388900" y="939956"/>
                    </a:cubicBezTo>
                    <a:cubicBezTo>
                      <a:pt x="6066181" y="1087744"/>
                      <a:pt x="5743462" y="1235532"/>
                      <a:pt x="5420705" y="1383244"/>
                    </a:cubicBezTo>
                    <a:cubicBezTo>
                      <a:pt x="4804423" y="1665305"/>
                      <a:pt x="4188140" y="1947328"/>
                      <a:pt x="3571857" y="2229389"/>
                    </a:cubicBezTo>
                    <a:cubicBezTo>
                      <a:pt x="3175719" y="2410698"/>
                      <a:pt x="2779125" y="2591058"/>
                      <a:pt x="2383784" y="2774113"/>
                    </a:cubicBezTo>
                    <a:cubicBezTo>
                      <a:pt x="2271795" y="2825931"/>
                      <a:pt x="2156389" y="2856149"/>
                      <a:pt x="2039958" y="2858200"/>
                    </a:cubicBezTo>
                    <a:close/>
                  </a:path>
                </a:pathLst>
              </a:custGeom>
              <a:solidFill>
                <a:srgbClr val="F3F3F3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9707E3E-53A4-3CE2-676D-4BF085040DEE}"/>
                  </a:ext>
                </a:extLst>
              </p:cNvPr>
              <p:cNvSpPr/>
              <p:nvPr/>
            </p:nvSpPr>
            <p:spPr>
              <a:xfrm>
                <a:off x="10515625" y="691440"/>
                <a:ext cx="295112" cy="140882"/>
              </a:xfrm>
              <a:custGeom>
                <a:avLst/>
                <a:gdLst>
                  <a:gd name="connsiteX0" fmla="*/ 33715 w 295112"/>
                  <a:gd name="connsiteY0" fmla="*/ 39 h 140882"/>
                  <a:gd name="connsiteX1" fmla="*/ 107856 w 295112"/>
                  <a:gd name="connsiteY1" fmla="*/ 26878 h 140882"/>
                  <a:gd name="connsiteX2" fmla="*/ 269273 w 295112"/>
                  <a:gd name="connsiteY2" fmla="*/ 91301 h 140882"/>
                  <a:gd name="connsiteX3" fmla="*/ 293607 w 295112"/>
                  <a:gd name="connsiteY3" fmla="*/ 123265 h 140882"/>
                  <a:gd name="connsiteX4" fmla="*/ 247672 w 295112"/>
                  <a:gd name="connsiteY4" fmla="*/ 138033 h 140882"/>
                  <a:gd name="connsiteX5" fmla="*/ 125129 w 295112"/>
                  <a:gd name="connsiteY5" fmla="*/ 88340 h 140882"/>
                  <a:gd name="connsiteX6" fmla="*/ 23504 w 295112"/>
                  <a:gd name="connsiteY6" fmla="*/ 47340 h 140882"/>
                  <a:gd name="connsiteX7" fmla="*/ 309 w 295112"/>
                  <a:gd name="connsiteY7" fmla="*/ 22133 h 140882"/>
                  <a:gd name="connsiteX8" fmla="*/ 33715 w 295112"/>
                  <a:gd name="connsiteY8" fmla="*/ 39 h 14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112" h="140882">
                    <a:moveTo>
                      <a:pt x="33715" y="39"/>
                    </a:moveTo>
                    <a:cubicBezTo>
                      <a:pt x="59909" y="4822"/>
                      <a:pt x="83370" y="17350"/>
                      <a:pt x="107856" y="26878"/>
                    </a:cubicBezTo>
                    <a:cubicBezTo>
                      <a:pt x="161839" y="47872"/>
                      <a:pt x="215442" y="69890"/>
                      <a:pt x="269273" y="91301"/>
                    </a:cubicBezTo>
                    <a:cubicBezTo>
                      <a:pt x="290341" y="99652"/>
                      <a:pt x="298845" y="110358"/>
                      <a:pt x="293607" y="123265"/>
                    </a:cubicBezTo>
                    <a:cubicBezTo>
                      <a:pt x="287646" y="137995"/>
                      <a:pt x="265780" y="145321"/>
                      <a:pt x="247672" y="138033"/>
                    </a:cubicBezTo>
                    <a:cubicBezTo>
                      <a:pt x="206748" y="121633"/>
                      <a:pt x="165977" y="104891"/>
                      <a:pt x="125129" y="88340"/>
                    </a:cubicBezTo>
                    <a:cubicBezTo>
                      <a:pt x="91266" y="74635"/>
                      <a:pt x="57442" y="60855"/>
                      <a:pt x="23504" y="47340"/>
                    </a:cubicBezTo>
                    <a:cubicBezTo>
                      <a:pt x="11431" y="42557"/>
                      <a:pt x="-2235" y="36749"/>
                      <a:pt x="309" y="22133"/>
                    </a:cubicBezTo>
                    <a:cubicBezTo>
                      <a:pt x="3118" y="5885"/>
                      <a:pt x="16974" y="-568"/>
                      <a:pt x="33715" y="39"/>
                    </a:cubicBezTo>
                    <a:close/>
                  </a:path>
                </a:pathLst>
              </a:custGeom>
              <a:solidFill>
                <a:srgbClr val="4E4D4E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80258A5-1268-8F84-5921-8CBE89674468}"/>
                  </a:ext>
                </a:extLst>
              </p:cNvPr>
              <p:cNvSpPr/>
              <p:nvPr/>
            </p:nvSpPr>
            <p:spPr>
              <a:xfrm>
                <a:off x="10552066" y="1793530"/>
                <a:ext cx="554389" cy="328434"/>
              </a:xfrm>
              <a:custGeom>
                <a:avLst/>
                <a:gdLst>
                  <a:gd name="connsiteX0" fmla="*/ 48068 w 554389"/>
                  <a:gd name="connsiteY0" fmla="*/ 328298 h 328434"/>
                  <a:gd name="connsiteX1" fmla="*/ 729 w 554389"/>
                  <a:gd name="connsiteY1" fmla="*/ 267217 h 328434"/>
                  <a:gd name="connsiteX2" fmla="*/ 49548 w 554389"/>
                  <a:gd name="connsiteY2" fmla="*/ 197404 h 328434"/>
                  <a:gd name="connsiteX3" fmla="*/ 485775 w 554389"/>
                  <a:gd name="connsiteY3" fmla="*/ 4858 h 328434"/>
                  <a:gd name="connsiteX4" fmla="*/ 553614 w 554389"/>
                  <a:gd name="connsiteY4" fmla="*/ 61270 h 328434"/>
                  <a:gd name="connsiteX5" fmla="*/ 501492 w 554389"/>
                  <a:gd name="connsiteY5" fmla="*/ 133095 h 328434"/>
                  <a:gd name="connsiteX6" fmla="*/ 70580 w 554389"/>
                  <a:gd name="connsiteY6" fmla="*/ 323667 h 328434"/>
                  <a:gd name="connsiteX7" fmla="*/ 48068 w 554389"/>
                  <a:gd name="connsiteY7" fmla="*/ 328298 h 328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4389" h="328434">
                    <a:moveTo>
                      <a:pt x="48068" y="328298"/>
                    </a:moveTo>
                    <a:cubicBezTo>
                      <a:pt x="17091" y="328033"/>
                      <a:pt x="-4282" y="300586"/>
                      <a:pt x="729" y="267217"/>
                    </a:cubicBezTo>
                    <a:cubicBezTo>
                      <a:pt x="5360" y="236239"/>
                      <a:pt x="19938" y="210577"/>
                      <a:pt x="49548" y="197404"/>
                    </a:cubicBezTo>
                    <a:cubicBezTo>
                      <a:pt x="194755" y="132792"/>
                      <a:pt x="340075" y="68407"/>
                      <a:pt x="485775" y="4858"/>
                    </a:cubicBezTo>
                    <a:cubicBezTo>
                      <a:pt x="524839" y="-12187"/>
                      <a:pt x="560106" y="17765"/>
                      <a:pt x="553614" y="61270"/>
                    </a:cubicBezTo>
                    <a:cubicBezTo>
                      <a:pt x="548755" y="93842"/>
                      <a:pt x="532393" y="119391"/>
                      <a:pt x="501492" y="133095"/>
                    </a:cubicBezTo>
                    <a:cubicBezTo>
                      <a:pt x="357956" y="196796"/>
                      <a:pt x="214230" y="260156"/>
                      <a:pt x="70580" y="323667"/>
                    </a:cubicBezTo>
                    <a:cubicBezTo>
                      <a:pt x="62949" y="327046"/>
                      <a:pt x="55129" y="328982"/>
                      <a:pt x="48068" y="328298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3AA5673-8B7F-E80A-E9FD-84BA06FFE8A5}"/>
                  </a:ext>
                </a:extLst>
              </p:cNvPr>
              <p:cNvSpPr/>
              <p:nvPr/>
            </p:nvSpPr>
            <p:spPr>
              <a:xfrm>
                <a:off x="8278539" y="2831288"/>
                <a:ext cx="548785" cy="337114"/>
              </a:xfrm>
              <a:custGeom>
                <a:avLst/>
                <a:gdLst>
                  <a:gd name="connsiteX0" fmla="*/ 0 w 548785"/>
                  <a:gd name="connsiteY0" fmla="*/ 275439 h 337114"/>
                  <a:gd name="connsiteX1" fmla="*/ 50149 w 548785"/>
                  <a:gd name="connsiteY1" fmla="*/ 204525 h 337114"/>
                  <a:gd name="connsiteX2" fmla="*/ 475784 w 548785"/>
                  <a:gd name="connsiteY2" fmla="*/ 7196 h 337114"/>
                  <a:gd name="connsiteX3" fmla="*/ 529045 w 548785"/>
                  <a:gd name="connsiteY3" fmla="*/ 9777 h 337114"/>
                  <a:gd name="connsiteX4" fmla="*/ 547609 w 548785"/>
                  <a:gd name="connsiteY4" fmla="*/ 66000 h 337114"/>
                  <a:gd name="connsiteX5" fmla="*/ 496853 w 548785"/>
                  <a:gd name="connsiteY5" fmla="*/ 134370 h 337114"/>
                  <a:gd name="connsiteX6" fmla="*/ 72812 w 548785"/>
                  <a:gd name="connsiteY6" fmla="*/ 330636 h 337114"/>
                  <a:gd name="connsiteX7" fmla="*/ 0 w 548785"/>
                  <a:gd name="connsiteY7" fmla="*/ 275439 h 33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8785" h="337114">
                    <a:moveTo>
                      <a:pt x="0" y="275439"/>
                    </a:moveTo>
                    <a:cubicBezTo>
                      <a:pt x="2164" y="247650"/>
                      <a:pt x="17501" y="219748"/>
                      <a:pt x="50149" y="204525"/>
                    </a:cubicBezTo>
                    <a:cubicBezTo>
                      <a:pt x="191825" y="138356"/>
                      <a:pt x="333842" y="72871"/>
                      <a:pt x="475784" y="7196"/>
                    </a:cubicBezTo>
                    <a:cubicBezTo>
                      <a:pt x="493892" y="-1194"/>
                      <a:pt x="512152" y="-4459"/>
                      <a:pt x="529045" y="9777"/>
                    </a:cubicBezTo>
                    <a:cubicBezTo>
                      <a:pt x="546660" y="24583"/>
                      <a:pt x="551291" y="44057"/>
                      <a:pt x="547609" y="66000"/>
                    </a:cubicBezTo>
                    <a:cubicBezTo>
                      <a:pt x="542370" y="97394"/>
                      <a:pt x="525970" y="120855"/>
                      <a:pt x="496853" y="134370"/>
                    </a:cubicBezTo>
                    <a:cubicBezTo>
                      <a:pt x="355595" y="199931"/>
                      <a:pt x="214260" y="265454"/>
                      <a:pt x="72812" y="330636"/>
                    </a:cubicBezTo>
                    <a:cubicBezTo>
                      <a:pt x="32800" y="349124"/>
                      <a:pt x="-113" y="327219"/>
                      <a:pt x="0" y="275439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9CAEE45-8632-B257-9849-EAA46011D555}"/>
                  </a:ext>
                </a:extLst>
              </p:cNvPr>
              <p:cNvSpPr/>
              <p:nvPr/>
            </p:nvSpPr>
            <p:spPr>
              <a:xfrm>
                <a:off x="5814558" y="2917484"/>
                <a:ext cx="326786" cy="201894"/>
              </a:xfrm>
              <a:custGeom>
                <a:avLst/>
                <a:gdLst>
                  <a:gd name="connsiteX0" fmla="*/ 286151 w 326786"/>
                  <a:gd name="connsiteY0" fmla="*/ 201846 h 201894"/>
                  <a:gd name="connsiteX1" fmla="*/ 265461 w 326786"/>
                  <a:gd name="connsiteY1" fmla="*/ 197328 h 201894"/>
                  <a:gd name="connsiteX2" fmla="*/ 53175 w 326786"/>
                  <a:gd name="connsiteY2" fmla="*/ 106750 h 201894"/>
                  <a:gd name="connsiteX3" fmla="*/ 2078 w 326786"/>
                  <a:gd name="connsiteY3" fmla="*/ 52198 h 201894"/>
                  <a:gd name="connsiteX4" fmla="*/ 12024 w 326786"/>
                  <a:gd name="connsiteY4" fmla="*/ 10249 h 201894"/>
                  <a:gd name="connsiteX5" fmla="*/ 52644 w 326786"/>
                  <a:gd name="connsiteY5" fmla="*/ 3264 h 201894"/>
                  <a:gd name="connsiteX6" fmla="*/ 239191 w 326786"/>
                  <a:gd name="connsiteY6" fmla="*/ 81619 h 201894"/>
                  <a:gd name="connsiteX7" fmla="*/ 280874 w 326786"/>
                  <a:gd name="connsiteY7" fmla="*/ 99613 h 201894"/>
                  <a:gd name="connsiteX8" fmla="*/ 326657 w 326786"/>
                  <a:gd name="connsiteY8" fmla="*/ 162061 h 201894"/>
                  <a:gd name="connsiteX9" fmla="*/ 286151 w 326786"/>
                  <a:gd name="connsiteY9" fmla="*/ 201846 h 20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6786" h="201894">
                    <a:moveTo>
                      <a:pt x="286151" y="201846"/>
                    </a:moveTo>
                    <a:cubicBezTo>
                      <a:pt x="279773" y="202225"/>
                      <a:pt x="272560" y="200365"/>
                      <a:pt x="265461" y="197328"/>
                    </a:cubicBezTo>
                    <a:cubicBezTo>
                      <a:pt x="194737" y="167034"/>
                      <a:pt x="124013" y="136778"/>
                      <a:pt x="53175" y="106750"/>
                    </a:cubicBezTo>
                    <a:cubicBezTo>
                      <a:pt x="27930" y="96044"/>
                      <a:pt x="9480" y="79151"/>
                      <a:pt x="2078" y="52198"/>
                    </a:cubicBezTo>
                    <a:cubicBezTo>
                      <a:pt x="-2174" y="36747"/>
                      <a:pt x="-390" y="21524"/>
                      <a:pt x="12024" y="10249"/>
                    </a:cubicBezTo>
                    <a:cubicBezTo>
                      <a:pt x="23602" y="-228"/>
                      <a:pt x="37876" y="-2886"/>
                      <a:pt x="52644" y="3264"/>
                    </a:cubicBezTo>
                    <a:cubicBezTo>
                      <a:pt x="114902" y="29230"/>
                      <a:pt x="177047" y="55462"/>
                      <a:pt x="239191" y="81619"/>
                    </a:cubicBezTo>
                    <a:cubicBezTo>
                      <a:pt x="253123" y="87503"/>
                      <a:pt x="267359" y="92855"/>
                      <a:pt x="280874" y="99613"/>
                    </a:cubicBezTo>
                    <a:cubicBezTo>
                      <a:pt x="306613" y="112520"/>
                      <a:pt x="324645" y="132033"/>
                      <a:pt x="326657" y="162061"/>
                    </a:cubicBezTo>
                    <a:cubicBezTo>
                      <a:pt x="328365" y="187458"/>
                      <a:pt x="313066" y="202187"/>
                      <a:pt x="286151" y="201846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C01452E-7708-A2A8-3489-0A3361BF574D}"/>
                  </a:ext>
                </a:extLst>
              </p:cNvPr>
              <p:cNvSpPr/>
              <p:nvPr/>
            </p:nvSpPr>
            <p:spPr>
              <a:xfrm>
                <a:off x="5189061" y="2645438"/>
                <a:ext cx="48762" cy="79240"/>
              </a:xfrm>
              <a:custGeom>
                <a:avLst/>
                <a:gdLst>
                  <a:gd name="connsiteX0" fmla="*/ 48762 w 48762"/>
                  <a:gd name="connsiteY0" fmla="*/ 41196 h 79240"/>
                  <a:gd name="connsiteX1" fmla="*/ 25339 w 48762"/>
                  <a:gd name="connsiteY1" fmla="*/ 79234 h 79240"/>
                  <a:gd name="connsiteX2" fmla="*/ 94 w 48762"/>
                  <a:gd name="connsiteY2" fmla="*/ 42486 h 79240"/>
                  <a:gd name="connsiteX3" fmla="*/ 23365 w 48762"/>
                  <a:gd name="connsiteY3" fmla="*/ 6 h 79240"/>
                  <a:gd name="connsiteX4" fmla="*/ 48762 w 48762"/>
                  <a:gd name="connsiteY4" fmla="*/ 41196 h 7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62" h="79240">
                    <a:moveTo>
                      <a:pt x="48762" y="41196"/>
                    </a:moveTo>
                    <a:cubicBezTo>
                      <a:pt x="48686" y="62037"/>
                      <a:pt x="38360" y="78854"/>
                      <a:pt x="25339" y="79234"/>
                    </a:cubicBezTo>
                    <a:cubicBezTo>
                      <a:pt x="12166" y="79614"/>
                      <a:pt x="1347" y="63859"/>
                      <a:pt x="94" y="42486"/>
                    </a:cubicBezTo>
                    <a:cubicBezTo>
                      <a:pt x="-1159" y="21303"/>
                      <a:pt x="10306" y="386"/>
                      <a:pt x="23365" y="6"/>
                    </a:cubicBezTo>
                    <a:cubicBezTo>
                      <a:pt x="36348" y="-411"/>
                      <a:pt x="48838" y="19861"/>
                      <a:pt x="48762" y="41196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46EFB7F-6854-8F0C-F046-A751269AA43B}"/>
                  </a:ext>
                </a:extLst>
              </p:cNvPr>
              <p:cNvSpPr/>
              <p:nvPr/>
            </p:nvSpPr>
            <p:spPr>
              <a:xfrm>
                <a:off x="5488927" y="2785280"/>
                <a:ext cx="48837" cy="79385"/>
              </a:xfrm>
              <a:custGeom>
                <a:avLst/>
                <a:gdLst>
                  <a:gd name="connsiteX0" fmla="*/ 48837 w 48837"/>
                  <a:gd name="connsiteY0" fmla="*/ 40221 h 79385"/>
                  <a:gd name="connsiteX1" fmla="*/ 26212 w 48837"/>
                  <a:gd name="connsiteY1" fmla="*/ 79360 h 79385"/>
                  <a:gd name="connsiteX2" fmla="*/ 207 w 48837"/>
                  <a:gd name="connsiteY2" fmla="*/ 42764 h 79385"/>
                  <a:gd name="connsiteX3" fmla="*/ 22833 w 48837"/>
                  <a:gd name="connsiteY3" fmla="*/ 18 h 79385"/>
                  <a:gd name="connsiteX4" fmla="*/ 48837 w 48837"/>
                  <a:gd name="connsiteY4" fmla="*/ 40221 h 7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37" h="79385">
                    <a:moveTo>
                      <a:pt x="48837" y="40221"/>
                    </a:moveTo>
                    <a:cubicBezTo>
                      <a:pt x="48799" y="60986"/>
                      <a:pt x="38625" y="78601"/>
                      <a:pt x="26212" y="79360"/>
                    </a:cubicBezTo>
                    <a:cubicBezTo>
                      <a:pt x="13608" y="80119"/>
                      <a:pt x="2219" y="64099"/>
                      <a:pt x="207" y="42764"/>
                    </a:cubicBezTo>
                    <a:cubicBezTo>
                      <a:pt x="-1691" y="22264"/>
                      <a:pt x="9736" y="626"/>
                      <a:pt x="22833" y="18"/>
                    </a:cubicBezTo>
                    <a:cubicBezTo>
                      <a:pt x="36993" y="-665"/>
                      <a:pt x="48875" y="17747"/>
                      <a:pt x="48837" y="40221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8EBF18-3EBD-961C-52F4-73B5C3BED6D7}"/>
                  </a:ext>
                </a:extLst>
              </p:cNvPr>
              <p:cNvSpPr/>
              <p:nvPr/>
            </p:nvSpPr>
            <p:spPr>
              <a:xfrm>
                <a:off x="5264927" y="2678881"/>
                <a:ext cx="48730" cy="79205"/>
              </a:xfrm>
              <a:custGeom>
                <a:avLst/>
                <a:gdLst>
                  <a:gd name="connsiteX0" fmla="*/ 0 w 48730"/>
                  <a:gd name="connsiteY0" fmla="*/ 38047 h 79205"/>
                  <a:gd name="connsiteX1" fmla="*/ 23423 w 48730"/>
                  <a:gd name="connsiteY1" fmla="*/ 8 h 79205"/>
                  <a:gd name="connsiteX2" fmla="*/ 48630 w 48730"/>
                  <a:gd name="connsiteY2" fmla="*/ 36718 h 79205"/>
                  <a:gd name="connsiteX3" fmla="*/ 25435 w 48730"/>
                  <a:gd name="connsiteY3" fmla="*/ 79198 h 79205"/>
                  <a:gd name="connsiteX4" fmla="*/ 0 w 48730"/>
                  <a:gd name="connsiteY4" fmla="*/ 38047 h 7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30" h="79205">
                    <a:moveTo>
                      <a:pt x="0" y="38047"/>
                    </a:moveTo>
                    <a:cubicBezTo>
                      <a:pt x="76" y="17129"/>
                      <a:pt x="10364" y="426"/>
                      <a:pt x="23423" y="8"/>
                    </a:cubicBezTo>
                    <a:cubicBezTo>
                      <a:pt x="36596" y="-409"/>
                      <a:pt x="47340" y="15269"/>
                      <a:pt x="48630" y="36718"/>
                    </a:cubicBezTo>
                    <a:cubicBezTo>
                      <a:pt x="49921" y="57977"/>
                      <a:pt x="38570" y="78704"/>
                      <a:pt x="25435" y="79198"/>
                    </a:cubicBezTo>
                    <a:cubicBezTo>
                      <a:pt x="12680" y="79654"/>
                      <a:pt x="-76" y="59040"/>
                      <a:pt x="0" y="38047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ACE82E2-A385-6978-99FF-DDF0E72994FA}"/>
                  </a:ext>
                </a:extLst>
              </p:cNvPr>
              <p:cNvSpPr/>
              <p:nvPr/>
            </p:nvSpPr>
            <p:spPr>
              <a:xfrm>
                <a:off x="5337423" y="2716239"/>
                <a:ext cx="48608" cy="79006"/>
              </a:xfrm>
              <a:custGeom>
                <a:avLst/>
                <a:gdLst>
                  <a:gd name="connsiteX0" fmla="*/ 48605 w 48608"/>
                  <a:gd name="connsiteY0" fmla="*/ 38461 h 79006"/>
                  <a:gd name="connsiteX1" fmla="*/ 25676 w 48608"/>
                  <a:gd name="connsiteY1" fmla="*/ 79005 h 79006"/>
                  <a:gd name="connsiteX2" fmla="*/ 241 w 48608"/>
                  <a:gd name="connsiteY2" fmla="*/ 41650 h 79006"/>
                  <a:gd name="connsiteX3" fmla="*/ 23588 w 48608"/>
                  <a:gd name="connsiteY3" fmla="*/ 5 h 79006"/>
                  <a:gd name="connsiteX4" fmla="*/ 48605 w 48608"/>
                  <a:gd name="connsiteY4" fmla="*/ 38461 h 7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608" h="79006">
                    <a:moveTo>
                      <a:pt x="48605" y="38461"/>
                    </a:moveTo>
                    <a:cubicBezTo>
                      <a:pt x="48833" y="60214"/>
                      <a:pt x="38355" y="78777"/>
                      <a:pt x="25676" y="79005"/>
                    </a:cubicBezTo>
                    <a:cubicBezTo>
                      <a:pt x="13452" y="79195"/>
                      <a:pt x="2443" y="63023"/>
                      <a:pt x="241" y="41650"/>
                    </a:cubicBezTo>
                    <a:cubicBezTo>
                      <a:pt x="-1847" y="21378"/>
                      <a:pt x="9959" y="309"/>
                      <a:pt x="23588" y="5"/>
                    </a:cubicBezTo>
                    <a:cubicBezTo>
                      <a:pt x="37520" y="-337"/>
                      <a:pt x="48377" y="16367"/>
                      <a:pt x="48605" y="38461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01FEEB6-7D7B-C3F3-A58C-F67A8E385695}"/>
                  </a:ext>
                </a:extLst>
              </p:cNvPr>
              <p:cNvSpPr/>
              <p:nvPr/>
            </p:nvSpPr>
            <p:spPr>
              <a:xfrm>
                <a:off x="5413116" y="2747118"/>
                <a:ext cx="48836" cy="79213"/>
              </a:xfrm>
              <a:custGeom>
                <a:avLst/>
                <a:gdLst>
                  <a:gd name="connsiteX0" fmla="*/ 48836 w 48836"/>
                  <a:gd name="connsiteY0" fmla="*/ 39927 h 79213"/>
                  <a:gd name="connsiteX1" fmla="*/ 26249 w 48836"/>
                  <a:gd name="connsiteY1" fmla="*/ 79180 h 79213"/>
                  <a:gd name="connsiteX2" fmla="*/ 207 w 48836"/>
                  <a:gd name="connsiteY2" fmla="*/ 42356 h 79213"/>
                  <a:gd name="connsiteX3" fmla="*/ 23060 w 48836"/>
                  <a:gd name="connsiteY3" fmla="*/ 28 h 79213"/>
                  <a:gd name="connsiteX4" fmla="*/ 48836 w 48836"/>
                  <a:gd name="connsiteY4" fmla="*/ 39927 h 7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36" h="79213">
                    <a:moveTo>
                      <a:pt x="48836" y="39927"/>
                    </a:moveTo>
                    <a:cubicBezTo>
                      <a:pt x="48836" y="60275"/>
                      <a:pt x="38511" y="78231"/>
                      <a:pt x="26249" y="79180"/>
                    </a:cubicBezTo>
                    <a:cubicBezTo>
                      <a:pt x="14442" y="80091"/>
                      <a:pt x="2105" y="62628"/>
                      <a:pt x="207" y="42356"/>
                    </a:cubicBezTo>
                    <a:cubicBezTo>
                      <a:pt x="-1692" y="22046"/>
                      <a:pt x="9773" y="825"/>
                      <a:pt x="23060" y="28"/>
                    </a:cubicBezTo>
                    <a:cubicBezTo>
                      <a:pt x="37296" y="-807"/>
                      <a:pt x="48836" y="17035"/>
                      <a:pt x="48836" y="39927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3225FB9-09CB-FC58-196C-F442CBB39FE3}"/>
                  </a:ext>
                </a:extLst>
              </p:cNvPr>
              <p:cNvSpPr/>
              <p:nvPr/>
            </p:nvSpPr>
            <p:spPr>
              <a:xfrm>
                <a:off x="5731524" y="2884226"/>
                <a:ext cx="48758" cy="79230"/>
              </a:xfrm>
              <a:custGeom>
                <a:avLst/>
                <a:gdLst>
                  <a:gd name="connsiteX0" fmla="*/ 0 w 48758"/>
                  <a:gd name="connsiteY0" fmla="*/ 38382 h 79230"/>
                  <a:gd name="connsiteX1" fmla="*/ 23347 w 48758"/>
                  <a:gd name="connsiteY1" fmla="*/ 2 h 79230"/>
                  <a:gd name="connsiteX2" fmla="*/ 48478 w 48758"/>
                  <a:gd name="connsiteY2" fmla="*/ 35839 h 79230"/>
                  <a:gd name="connsiteX3" fmla="*/ 24790 w 48758"/>
                  <a:gd name="connsiteY3" fmla="*/ 79230 h 79230"/>
                  <a:gd name="connsiteX4" fmla="*/ 0 w 48758"/>
                  <a:gd name="connsiteY4" fmla="*/ 38382 h 79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58" h="79230">
                    <a:moveTo>
                      <a:pt x="0" y="38382"/>
                    </a:moveTo>
                    <a:cubicBezTo>
                      <a:pt x="38" y="17845"/>
                      <a:pt x="10743" y="268"/>
                      <a:pt x="23347" y="2"/>
                    </a:cubicBezTo>
                    <a:cubicBezTo>
                      <a:pt x="34584" y="-225"/>
                      <a:pt x="46428" y="16706"/>
                      <a:pt x="48478" y="35839"/>
                    </a:cubicBezTo>
                    <a:cubicBezTo>
                      <a:pt x="50756" y="57250"/>
                      <a:pt x="38836" y="79078"/>
                      <a:pt x="24790" y="79230"/>
                    </a:cubicBezTo>
                    <a:cubicBezTo>
                      <a:pt x="10630" y="79382"/>
                      <a:pt x="-38" y="61729"/>
                      <a:pt x="0" y="38382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34513F3-0E89-D7BB-7FA6-E08E3657347C}"/>
                  </a:ext>
                </a:extLst>
              </p:cNvPr>
              <p:cNvSpPr/>
              <p:nvPr/>
            </p:nvSpPr>
            <p:spPr>
              <a:xfrm>
                <a:off x="6408256" y="3179663"/>
                <a:ext cx="48237" cy="79371"/>
              </a:xfrm>
              <a:custGeom>
                <a:avLst/>
                <a:gdLst>
                  <a:gd name="connsiteX0" fmla="*/ 48238 w 48237"/>
                  <a:gd name="connsiteY0" fmla="*/ 40077 h 79371"/>
                  <a:gd name="connsiteX1" fmla="*/ 26295 w 48237"/>
                  <a:gd name="connsiteY1" fmla="*/ 79330 h 79371"/>
                  <a:gd name="connsiteX2" fmla="*/ 291 w 48237"/>
                  <a:gd name="connsiteY2" fmla="*/ 42849 h 79371"/>
                  <a:gd name="connsiteX3" fmla="*/ 22841 w 48237"/>
                  <a:gd name="connsiteY3" fmla="*/ 65 h 79371"/>
                  <a:gd name="connsiteX4" fmla="*/ 48238 w 48237"/>
                  <a:gd name="connsiteY4" fmla="*/ 40077 h 7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37" h="79371">
                    <a:moveTo>
                      <a:pt x="48238" y="40077"/>
                    </a:moveTo>
                    <a:cubicBezTo>
                      <a:pt x="48276" y="61336"/>
                      <a:pt x="38747" y="78381"/>
                      <a:pt x="26295" y="79330"/>
                    </a:cubicBezTo>
                    <a:cubicBezTo>
                      <a:pt x="13996" y="80280"/>
                      <a:pt x="2797" y="64601"/>
                      <a:pt x="291" y="42849"/>
                    </a:cubicBezTo>
                    <a:cubicBezTo>
                      <a:pt x="-1987" y="22994"/>
                      <a:pt x="9440" y="1280"/>
                      <a:pt x="22841" y="65"/>
                    </a:cubicBezTo>
                    <a:cubicBezTo>
                      <a:pt x="36659" y="-1226"/>
                      <a:pt x="48200" y="16920"/>
                      <a:pt x="48238" y="40077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A80BA2C-BDEE-7CFB-3614-80619CAFA7A7}"/>
                  </a:ext>
                </a:extLst>
              </p:cNvPr>
              <p:cNvSpPr/>
              <p:nvPr/>
            </p:nvSpPr>
            <p:spPr>
              <a:xfrm>
                <a:off x="6482421" y="3217265"/>
                <a:ext cx="46391" cy="79354"/>
              </a:xfrm>
              <a:custGeom>
                <a:avLst/>
                <a:gdLst>
                  <a:gd name="connsiteX0" fmla="*/ 46391 w 46391"/>
                  <a:gd name="connsiteY0" fmla="*/ 39603 h 79354"/>
                  <a:gd name="connsiteX1" fmla="*/ 23158 w 46391"/>
                  <a:gd name="connsiteY1" fmla="*/ 79350 h 79354"/>
                  <a:gd name="connsiteX2" fmla="*/ 1 w 46391"/>
                  <a:gd name="connsiteY2" fmla="*/ 39186 h 79354"/>
                  <a:gd name="connsiteX3" fmla="*/ 22930 w 46391"/>
                  <a:gd name="connsiteY3" fmla="*/ 8 h 79354"/>
                  <a:gd name="connsiteX4" fmla="*/ 46391 w 46391"/>
                  <a:gd name="connsiteY4" fmla="*/ 39603 h 7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91" h="79354">
                    <a:moveTo>
                      <a:pt x="46391" y="39603"/>
                    </a:moveTo>
                    <a:cubicBezTo>
                      <a:pt x="46467" y="62343"/>
                      <a:pt x="36331" y="79691"/>
                      <a:pt x="23158" y="79350"/>
                    </a:cubicBezTo>
                    <a:cubicBezTo>
                      <a:pt x="10251" y="79046"/>
                      <a:pt x="115" y="61470"/>
                      <a:pt x="1" y="39186"/>
                    </a:cubicBezTo>
                    <a:cubicBezTo>
                      <a:pt x="-113" y="15003"/>
                      <a:pt x="8922" y="-409"/>
                      <a:pt x="22930" y="8"/>
                    </a:cubicBezTo>
                    <a:cubicBezTo>
                      <a:pt x="36483" y="388"/>
                      <a:pt x="46315" y="17015"/>
                      <a:pt x="46391" y="39603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E833330-3D7E-0284-62B0-98B01BE80D8A}"/>
                  </a:ext>
                </a:extLst>
              </p:cNvPr>
              <p:cNvSpPr/>
              <p:nvPr/>
            </p:nvSpPr>
            <p:spPr>
              <a:xfrm>
                <a:off x="6710517" y="3313428"/>
                <a:ext cx="46676" cy="78633"/>
              </a:xfrm>
              <a:custGeom>
                <a:avLst/>
                <a:gdLst>
                  <a:gd name="connsiteX0" fmla="*/ 46677 w 46676"/>
                  <a:gd name="connsiteY0" fmla="*/ 39637 h 78633"/>
                  <a:gd name="connsiteX1" fmla="*/ 24886 w 46676"/>
                  <a:gd name="connsiteY1" fmla="*/ 78625 h 78633"/>
                  <a:gd name="connsiteX2" fmla="*/ 248 w 46676"/>
                  <a:gd name="connsiteY2" fmla="*/ 42067 h 78633"/>
                  <a:gd name="connsiteX3" fmla="*/ 476 w 46676"/>
                  <a:gd name="connsiteY3" fmla="*/ 28932 h 78633"/>
                  <a:gd name="connsiteX4" fmla="*/ 22267 w 46676"/>
                  <a:gd name="connsiteY4" fmla="*/ 5 h 78633"/>
                  <a:gd name="connsiteX5" fmla="*/ 45993 w 46676"/>
                  <a:gd name="connsiteY5" fmla="*/ 28894 h 78633"/>
                  <a:gd name="connsiteX6" fmla="*/ 46677 w 46676"/>
                  <a:gd name="connsiteY6" fmla="*/ 39637 h 78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76" h="78633">
                    <a:moveTo>
                      <a:pt x="46677" y="39637"/>
                    </a:moveTo>
                    <a:cubicBezTo>
                      <a:pt x="46297" y="63705"/>
                      <a:pt x="37642" y="78245"/>
                      <a:pt x="24886" y="78625"/>
                    </a:cubicBezTo>
                    <a:cubicBezTo>
                      <a:pt x="11409" y="79042"/>
                      <a:pt x="818" y="63326"/>
                      <a:pt x="248" y="42067"/>
                    </a:cubicBezTo>
                    <a:cubicBezTo>
                      <a:pt x="135" y="37701"/>
                      <a:pt x="-359" y="33146"/>
                      <a:pt x="476" y="28932"/>
                    </a:cubicBezTo>
                    <a:cubicBezTo>
                      <a:pt x="3096" y="15797"/>
                      <a:pt x="6588" y="308"/>
                      <a:pt x="22267" y="5"/>
                    </a:cubicBezTo>
                    <a:cubicBezTo>
                      <a:pt x="38704" y="-299"/>
                      <a:pt x="43791" y="14506"/>
                      <a:pt x="45993" y="28894"/>
                    </a:cubicBezTo>
                    <a:cubicBezTo>
                      <a:pt x="46677" y="33222"/>
                      <a:pt x="46563" y="37625"/>
                      <a:pt x="46677" y="39637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BFC8908-ACE6-2889-376C-1A052037A690}"/>
                  </a:ext>
                </a:extLst>
              </p:cNvPr>
              <p:cNvSpPr/>
              <p:nvPr/>
            </p:nvSpPr>
            <p:spPr>
              <a:xfrm>
                <a:off x="5567645" y="2812101"/>
                <a:ext cx="46384" cy="79077"/>
              </a:xfrm>
              <a:custGeom>
                <a:avLst/>
                <a:gdLst>
                  <a:gd name="connsiteX0" fmla="*/ 46385 w 46384"/>
                  <a:gd name="connsiteY0" fmla="*/ 40353 h 79077"/>
                  <a:gd name="connsiteX1" fmla="*/ 23911 w 46384"/>
                  <a:gd name="connsiteY1" fmla="*/ 79075 h 79077"/>
                  <a:gd name="connsiteX2" fmla="*/ 71 w 46384"/>
                  <a:gd name="connsiteY2" fmla="*/ 41302 h 79077"/>
                  <a:gd name="connsiteX3" fmla="*/ 1361 w 46384"/>
                  <a:gd name="connsiteY3" fmla="*/ 22473 h 79077"/>
                  <a:gd name="connsiteX4" fmla="*/ 21482 w 46384"/>
                  <a:gd name="connsiteY4" fmla="*/ 75 h 79077"/>
                  <a:gd name="connsiteX5" fmla="*/ 43538 w 46384"/>
                  <a:gd name="connsiteY5" fmla="*/ 19853 h 79077"/>
                  <a:gd name="connsiteX6" fmla="*/ 46385 w 46384"/>
                  <a:gd name="connsiteY6" fmla="*/ 40353 h 79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84" h="79077">
                    <a:moveTo>
                      <a:pt x="46385" y="40353"/>
                    </a:moveTo>
                    <a:cubicBezTo>
                      <a:pt x="46385" y="62295"/>
                      <a:pt x="36780" y="78809"/>
                      <a:pt x="23911" y="79075"/>
                    </a:cubicBezTo>
                    <a:cubicBezTo>
                      <a:pt x="10890" y="79340"/>
                      <a:pt x="336" y="62903"/>
                      <a:pt x="71" y="41302"/>
                    </a:cubicBezTo>
                    <a:cubicBezTo>
                      <a:pt x="-5" y="35000"/>
                      <a:pt x="-309" y="28433"/>
                      <a:pt x="1361" y="22473"/>
                    </a:cubicBezTo>
                    <a:cubicBezTo>
                      <a:pt x="4285" y="11957"/>
                      <a:pt x="9106" y="1100"/>
                      <a:pt x="21482" y="75"/>
                    </a:cubicBezTo>
                    <a:cubicBezTo>
                      <a:pt x="34351" y="-988"/>
                      <a:pt x="39324" y="9451"/>
                      <a:pt x="43538" y="19853"/>
                    </a:cubicBezTo>
                    <a:cubicBezTo>
                      <a:pt x="46271" y="26611"/>
                      <a:pt x="46233" y="33444"/>
                      <a:pt x="46385" y="40353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CC911AD-C375-3D0E-A634-93A878821A42}"/>
                  </a:ext>
                </a:extLst>
              </p:cNvPr>
              <p:cNvSpPr/>
              <p:nvPr/>
            </p:nvSpPr>
            <p:spPr>
              <a:xfrm>
                <a:off x="6160035" y="3069143"/>
                <a:ext cx="46362" cy="78976"/>
              </a:xfrm>
              <a:custGeom>
                <a:avLst/>
                <a:gdLst>
                  <a:gd name="connsiteX0" fmla="*/ 46362 w 46362"/>
                  <a:gd name="connsiteY0" fmla="*/ 39330 h 78976"/>
                  <a:gd name="connsiteX1" fmla="*/ 22863 w 46362"/>
                  <a:gd name="connsiteY1" fmla="*/ 78962 h 78976"/>
                  <a:gd name="connsiteX2" fmla="*/ 9 w 46362"/>
                  <a:gd name="connsiteY2" fmla="*/ 39937 h 78976"/>
                  <a:gd name="connsiteX3" fmla="*/ 22445 w 46362"/>
                  <a:gd name="connsiteY3" fmla="*/ 0 h 78976"/>
                  <a:gd name="connsiteX4" fmla="*/ 46362 w 46362"/>
                  <a:gd name="connsiteY4" fmla="*/ 39330 h 78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62" h="78976">
                    <a:moveTo>
                      <a:pt x="46362" y="39330"/>
                    </a:moveTo>
                    <a:cubicBezTo>
                      <a:pt x="46438" y="62601"/>
                      <a:pt x="36378" y="79532"/>
                      <a:pt x="22863" y="78962"/>
                    </a:cubicBezTo>
                    <a:cubicBezTo>
                      <a:pt x="10411" y="78393"/>
                      <a:pt x="313" y="61120"/>
                      <a:pt x="9" y="39937"/>
                    </a:cubicBezTo>
                    <a:cubicBezTo>
                      <a:pt x="-332" y="15755"/>
                      <a:pt x="8589" y="-75"/>
                      <a:pt x="22445" y="0"/>
                    </a:cubicBezTo>
                    <a:cubicBezTo>
                      <a:pt x="36605" y="76"/>
                      <a:pt x="46324" y="16059"/>
                      <a:pt x="46362" y="39330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F020596-E06F-42C3-C64E-34342738B572}"/>
                  </a:ext>
                </a:extLst>
              </p:cNvPr>
              <p:cNvSpPr/>
              <p:nvPr/>
            </p:nvSpPr>
            <p:spPr>
              <a:xfrm>
                <a:off x="6558207" y="3248011"/>
                <a:ext cx="46803" cy="79286"/>
              </a:xfrm>
              <a:custGeom>
                <a:avLst/>
                <a:gdLst>
                  <a:gd name="connsiteX0" fmla="*/ 46416 w 46803"/>
                  <a:gd name="connsiteY0" fmla="*/ 38506 h 79286"/>
                  <a:gd name="connsiteX1" fmla="*/ 23107 w 46803"/>
                  <a:gd name="connsiteY1" fmla="*/ 79278 h 79286"/>
                  <a:gd name="connsiteX2" fmla="*/ 26 w 46803"/>
                  <a:gd name="connsiteY2" fmla="*/ 40670 h 79286"/>
                  <a:gd name="connsiteX3" fmla="*/ 4240 w 46803"/>
                  <a:gd name="connsiteY3" fmla="*/ 14780 h 79286"/>
                  <a:gd name="connsiteX4" fmla="*/ 22196 w 46803"/>
                  <a:gd name="connsiteY4" fmla="*/ 12 h 79286"/>
                  <a:gd name="connsiteX5" fmla="*/ 40684 w 46803"/>
                  <a:gd name="connsiteY5" fmla="*/ 13945 h 79286"/>
                  <a:gd name="connsiteX6" fmla="*/ 46416 w 46803"/>
                  <a:gd name="connsiteY6" fmla="*/ 38506 h 7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803" h="79286">
                    <a:moveTo>
                      <a:pt x="46416" y="38506"/>
                    </a:moveTo>
                    <a:cubicBezTo>
                      <a:pt x="46188" y="63106"/>
                      <a:pt x="36014" y="79734"/>
                      <a:pt x="23107" y="79278"/>
                    </a:cubicBezTo>
                    <a:cubicBezTo>
                      <a:pt x="10428" y="78822"/>
                      <a:pt x="292" y="62005"/>
                      <a:pt x="26" y="40670"/>
                    </a:cubicBezTo>
                    <a:cubicBezTo>
                      <a:pt x="-88" y="31825"/>
                      <a:pt x="-12" y="23018"/>
                      <a:pt x="4240" y="14780"/>
                    </a:cubicBezTo>
                    <a:cubicBezTo>
                      <a:pt x="8150" y="7187"/>
                      <a:pt x="12705" y="354"/>
                      <a:pt x="22196" y="12"/>
                    </a:cubicBezTo>
                    <a:cubicBezTo>
                      <a:pt x="31839" y="-329"/>
                      <a:pt x="36736" y="6466"/>
                      <a:pt x="40684" y="13945"/>
                    </a:cubicBezTo>
                    <a:cubicBezTo>
                      <a:pt x="45125" y="22448"/>
                      <a:pt x="47859" y="31445"/>
                      <a:pt x="46416" y="38506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AF0A167-86AB-B048-61FE-6648C1704C4C}"/>
                  </a:ext>
                </a:extLst>
              </p:cNvPr>
              <p:cNvSpPr/>
              <p:nvPr/>
            </p:nvSpPr>
            <p:spPr>
              <a:xfrm>
                <a:off x="6334025" y="3146701"/>
                <a:ext cx="46607" cy="78947"/>
              </a:xfrm>
              <a:custGeom>
                <a:avLst/>
                <a:gdLst>
                  <a:gd name="connsiteX0" fmla="*/ 2 w 46607"/>
                  <a:gd name="connsiteY0" fmla="*/ 38570 h 78947"/>
                  <a:gd name="connsiteX1" fmla="*/ 22741 w 46607"/>
                  <a:gd name="connsiteY1" fmla="*/ 0 h 78947"/>
                  <a:gd name="connsiteX2" fmla="*/ 46582 w 46607"/>
                  <a:gd name="connsiteY2" fmla="*/ 38570 h 78947"/>
                  <a:gd name="connsiteX3" fmla="*/ 24412 w 46607"/>
                  <a:gd name="connsiteY3" fmla="*/ 78924 h 78947"/>
                  <a:gd name="connsiteX4" fmla="*/ 2 w 46607"/>
                  <a:gd name="connsiteY4" fmla="*/ 38570 h 7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07" h="78947">
                    <a:moveTo>
                      <a:pt x="2" y="38570"/>
                    </a:moveTo>
                    <a:cubicBezTo>
                      <a:pt x="116" y="16703"/>
                      <a:pt x="9986" y="0"/>
                      <a:pt x="22741" y="0"/>
                    </a:cubicBezTo>
                    <a:cubicBezTo>
                      <a:pt x="34586" y="38"/>
                      <a:pt x="46088" y="18677"/>
                      <a:pt x="46582" y="38570"/>
                    </a:cubicBezTo>
                    <a:cubicBezTo>
                      <a:pt x="47151" y="62258"/>
                      <a:pt x="38344" y="78279"/>
                      <a:pt x="24412" y="78924"/>
                    </a:cubicBezTo>
                    <a:cubicBezTo>
                      <a:pt x="9530" y="79645"/>
                      <a:pt x="-150" y="63663"/>
                      <a:pt x="2" y="38570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0C478AF-9416-D860-9D3A-A1508D42D1C7}"/>
                  </a:ext>
                </a:extLst>
              </p:cNvPr>
              <p:cNvSpPr/>
              <p:nvPr/>
            </p:nvSpPr>
            <p:spPr>
              <a:xfrm>
                <a:off x="6633968" y="3286013"/>
                <a:ext cx="46505" cy="79391"/>
              </a:xfrm>
              <a:custGeom>
                <a:avLst/>
                <a:gdLst>
                  <a:gd name="connsiteX0" fmla="*/ 0 w 46505"/>
                  <a:gd name="connsiteY0" fmla="*/ 39377 h 79391"/>
                  <a:gd name="connsiteX1" fmla="*/ 21980 w 46505"/>
                  <a:gd name="connsiteY1" fmla="*/ 10 h 79391"/>
                  <a:gd name="connsiteX2" fmla="*/ 46504 w 46505"/>
                  <a:gd name="connsiteY2" fmla="*/ 39529 h 79391"/>
                  <a:gd name="connsiteX3" fmla="*/ 23347 w 46505"/>
                  <a:gd name="connsiteY3" fmla="*/ 79390 h 79391"/>
                  <a:gd name="connsiteX4" fmla="*/ 0 w 46505"/>
                  <a:gd name="connsiteY4" fmla="*/ 39377 h 79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5" h="79391">
                    <a:moveTo>
                      <a:pt x="0" y="39377"/>
                    </a:moveTo>
                    <a:cubicBezTo>
                      <a:pt x="-38" y="17928"/>
                      <a:pt x="9718" y="465"/>
                      <a:pt x="21980" y="10"/>
                    </a:cubicBezTo>
                    <a:cubicBezTo>
                      <a:pt x="35153" y="-484"/>
                      <a:pt x="46352" y="17587"/>
                      <a:pt x="46504" y="39529"/>
                    </a:cubicBezTo>
                    <a:cubicBezTo>
                      <a:pt x="46656" y="62572"/>
                      <a:pt x="36748" y="79617"/>
                      <a:pt x="23347" y="79390"/>
                    </a:cubicBezTo>
                    <a:cubicBezTo>
                      <a:pt x="9567" y="79124"/>
                      <a:pt x="38" y="62762"/>
                      <a:pt x="0" y="39377"/>
                    </a:cubicBezTo>
                    <a:close/>
                  </a:path>
                </a:pathLst>
              </a:custGeom>
              <a:solidFill>
                <a:srgbClr val="4B4B4B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E141E8D-978D-EFEF-3869-2F3D61F148D2}"/>
                  </a:ext>
                </a:extLst>
              </p:cNvPr>
              <p:cNvSpPr/>
              <p:nvPr/>
            </p:nvSpPr>
            <p:spPr>
              <a:xfrm>
                <a:off x="8314148" y="3057741"/>
                <a:ext cx="67498" cy="76290"/>
              </a:xfrm>
              <a:custGeom>
                <a:avLst/>
                <a:gdLst>
                  <a:gd name="connsiteX0" fmla="*/ 67498 w 67498"/>
                  <a:gd name="connsiteY0" fmla="*/ 29397 h 76290"/>
                  <a:gd name="connsiteX1" fmla="*/ 27144 w 67498"/>
                  <a:gd name="connsiteY1" fmla="*/ 76281 h 76290"/>
                  <a:gd name="connsiteX2" fmla="*/ 0 w 67498"/>
                  <a:gd name="connsiteY2" fmla="*/ 46556 h 76290"/>
                  <a:gd name="connsiteX3" fmla="*/ 41038 w 67498"/>
                  <a:gd name="connsiteY3" fmla="*/ 14 h 76290"/>
                  <a:gd name="connsiteX4" fmla="*/ 67498 w 67498"/>
                  <a:gd name="connsiteY4" fmla="*/ 29397 h 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498" h="76290">
                    <a:moveTo>
                      <a:pt x="67498" y="29397"/>
                    </a:moveTo>
                    <a:cubicBezTo>
                      <a:pt x="67612" y="53389"/>
                      <a:pt x="48403" y="75711"/>
                      <a:pt x="27144" y="76281"/>
                    </a:cubicBezTo>
                    <a:cubicBezTo>
                      <a:pt x="11427" y="76698"/>
                      <a:pt x="-75" y="64095"/>
                      <a:pt x="0" y="46556"/>
                    </a:cubicBezTo>
                    <a:cubicBezTo>
                      <a:pt x="114" y="22943"/>
                      <a:pt x="19855" y="546"/>
                      <a:pt x="41038" y="14"/>
                    </a:cubicBezTo>
                    <a:cubicBezTo>
                      <a:pt x="57779" y="-442"/>
                      <a:pt x="67422" y="10226"/>
                      <a:pt x="67498" y="29397"/>
                    </a:cubicBezTo>
                    <a:close/>
                  </a:path>
                </a:pathLst>
              </a:custGeom>
              <a:solidFill>
                <a:srgbClr val="B6B6B7"/>
              </a:solidFill>
              <a:ln w="3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CCE5DAA-7895-16D7-C8B8-BD0638EB70AC}"/>
                </a:ext>
              </a:extLst>
            </p:cNvPr>
            <p:cNvSpPr/>
            <p:nvPr/>
          </p:nvSpPr>
          <p:spPr>
            <a:xfrm>
              <a:off x="2556587" y="3753958"/>
              <a:ext cx="2004863" cy="2003147"/>
            </a:xfrm>
            <a:custGeom>
              <a:avLst/>
              <a:gdLst>
                <a:gd name="connsiteX0" fmla="*/ 553778 w 1715332"/>
                <a:gd name="connsiteY0" fmla="*/ 1647181 h 1713864"/>
                <a:gd name="connsiteX1" fmla="*/ 617428 w 1715332"/>
                <a:gd name="connsiteY1" fmla="*/ 1647181 h 1713864"/>
                <a:gd name="connsiteX2" fmla="*/ 619026 w 1715332"/>
                <a:gd name="connsiteY2" fmla="*/ 1648779 h 1713864"/>
                <a:gd name="connsiteX3" fmla="*/ 619026 w 1715332"/>
                <a:gd name="connsiteY3" fmla="*/ 1708354 h 1713864"/>
                <a:gd name="connsiteX4" fmla="*/ 613515 w 1715332"/>
                <a:gd name="connsiteY4" fmla="*/ 1713864 h 1713864"/>
                <a:gd name="connsiteX5" fmla="*/ 555115 w 1715332"/>
                <a:gd name="connsiteY5" fmla="*/ 1713864 h 1713864"/>
                <a:gd name="connsiteX6" fmla="*/ 548267 w 1715332"/>
                <a:gd name="connsiteY6" fmla="*/ 1707017 h 1713864"/>
                <a:gd name="connsiteX7" fmla="*/ 548267 w 1715332"/>
                <a:gd name="connsiteY7" fmla="*/ 1652725 h 1713864"/>
                <a:gd name="connsiteX8" fmla="*/ 553778 w 1715332"/>
                <a:gd name="connsiteY8" fmla="*/ 1647181 h 1713864"/>
                <a:gd name="connsiteX9" fmla="*/ 1651617 w 1715332"/>
                <a:gd name="connsiteY9" fmla="*/ 1642779 h 1713864"/>
                <a:gd name="connsiteX10" fmla="*/ 1709724 w 1715332"/>
                <a:gd name="connsiteY10" fmla="*/ 1642779 h 1713864"/>
                <a:gd name="connsiteX11" fmla="*/ 1715332 w 1715332"/>
                <a:gd name="connsiteY11" fmla="*/ 1648388 h 1713864"/>
                <a:gd name="connsiteX12" fmla="*/ 1715332 w 1715332"/>
                <a:gd name="connsiteY12" fmla="*/ 1706495 h 1713864"/>
                <a:gd name="connsiteX13" fmla="*/ 1709821 w 1715332"/>
                <a:gd name="connsiteY13" fmla="*/ 1712005 h 1713864"/>
                <a:gd name="connsiteX14" fmla="*/ 1652954 w 1715332"/>
                <a:gd name="connsiteY14" fmla="*/ 1712005 h 1713864"/>
                <a:gd name="connsiteX15" fmla="*/ 1646106 w 1715332"/>
                <a:gd name="connsiteY15" fmla="*/ 1705157 h 1713864"/>
                <a:gd name="connsiteX16" fmla="*/ 1646106 w 1715332"/>
                <a:gd name="connsiteY16" fmla="*/ 1648290 h 1713864"/>
                <a:gd name="connsiteX17" fmla="*/ 1651617 w 1715332"/>
                <a:gd name="connsiteY17" fmla="*/ 1642779 h 1713864"/>
                <a:gd name="connsiteX18" fmla="*/ 1449904 w 1715332"/>
                <a:gd name="connsiteY18" fmla="*/ 1642779 h 1713864"/>
                <a:gd name="connsiteX19" fmla="*/ 1507327 w 1715332"/>
                <a:gd name="connsiteY19" fmla="*/ 1642779 h 1713864"/>
                <a:gd name="connsiteX20" fmla="*/ 1512935 w 1715332"/>
                <a:gd name="connsiteY20" fmla="*/ 1648388 h 1713864"/>
                <a:gd name="connsiteX21" fmla="*/ 1512935 w 1715332"/>
                <a:gd name="connsiteY21" fmla="*/ 1706495 h 1713864"/>
                <a:gd name="connsiteX22" fmla="*/ 1507425 w 1715332"/>
                <a:gd name="connsiteY22" fmla="*/ 1712005 h 1713864"/>
                <a:gd name="connsiteX23" fmla="*/ 1450557 w 1715332"/>
                <a:gd name="connsiteY23" fmla="*/ 1712005 h 1713864"/>
                <a:gd name="connsiteX24" fmla="*/ 1443709 w 1715332"/>
                <a:gd name="connsiteY24" fmla="*/ 1705157 h 1713864"/>
                <a:gd name="connsiteX25" fmla="*/ 1443709 w 1715332"/>
                <a:gd name="connsiteY25" fmla="*/ 1648975 h 1713864"/>
                <a:gd name="connsiteX26" fmla="*/ 1449904 w 1715332"/>
                <a:gd name="connsiteY26" fmla="*/ 1642779 h 1713864"/>
                <a:gd name="connsiteX27" fmla="*/ 897399 w 1715332"/>
                <a:gd name="connsiteY27" fmla="*/ 1579292 h 1713864"/>
                <a:gd name="connsiteX28" fmla="*/ 956158 w 1715332"/>
                <a:gd name="connsiteY28" fmla="*/ 1579292 h 1713864"/>
                <a:gd name="connsiteX29" fmla="*/ 961766 w 1715332"/>
                <a:gd name="connsiteY29" fmla="*/ 1584901 h 1713864"/>
                <a:gd name="connsiteX30" fmla="*/ 961766 w 1715332"/>
                <a:gd name="connsiteY30" fmla="*/ 1658725 h 1713864"/>
                <a:gd name="connsiteX31" fmla="*/ 961765 w 1715332"/>
                <a:gd name="connsiteY31" fmla="*/ 1658726 h 1713864"/>
                <a:gd name="connsiteX32" fmla="*/ 961765 w 1715332"/>
                <a:gd name="connsiteY32" fmla="*/ 1708354 h 1713864"/>
                <a:gd name="connsiteX33" fmla="*/ 956255 w 1715332"/>
                <a:gd name="connsiteY33" fmla="*/ 1713864 h 1713864"/>
                <a:gd name="connsiteX34" fmla="*/ 763087 w 1715332"/>
                <a:gd name="connsiteY34" fmla="*/ 1713864 h 1713864"/>
                <a:gd name="connsiteX35" fmla="*/ 756239 w 1715332"/>
                <a:gd name="connsiteY35" fmla="*/ 1707017 h 1713864"/>
                <a:gd name="connsiteX36" fmla="*/ 756239 w 1715332"/>
                <a:gd name="connsiteY36" fmla="*/ 1648159 h 1713864"/>
                <a:gd name="connsiteX37" fmla="*/ 756793 w 1715332"/>
                <a:gd name="connsiteY37" fmla="*/ 1647572 h 1713864"/>
                <a:gd name="connsiteX38" fmla="*/ 891888 w 1715332"/>
                <a:gd name="connsiteY38" fmla="*/ 1647572 h 1713864"/>
                <a:gd name="connsiteX39" fmla="*/ 891888 w 1715332"/>
                <a:gd name="connsiteY39" fmla="*/ 1584803 h 1713864"/>
                <a:gd name="connsiteX40" fmla="*/ 897399 w 1715332"/>
                <a:gd name="connsiteY40" fmla="*/ 1579292 h 1713864"/>
                <a:gd name="connsiteX41" fmla="*/ 627830 w 1715332"/>
                <a:gd name="connsiteY41" fmla="*/ 1440905 h 1713864"/>
                <a:gd name="connsiteX42" fmla="*/ 747500 w 1715332"/>
                <a:gd name="connsiteY42" fmla="*/ 1440905 h 1713864"/>
                <a:gd name="connsiteX43" fmla="*/ 756402 w 1715332"/>
                <a:gd name="connsiteY43" fmla="*/ 1449807 h 1713864"/>
                <a:gd name="connsiteX44" fmla="*/ 756402 w 1715332"/>
                <a:gd name="connsiteY44" fmla="*/ 1508761 h 1713864"/>
                <a:gd name="connsiteX45" fmla="*/ 819303 w 1715332"/>
                <a:gd name="connsiteY45" fmla="*/ 1508761 h 1713864"/>
                <a:gd name="connsiteX46" fmla="*/ 824911 w 1715332"/>
                <a:gd name="connsiteY46" fmla="*/ 1514370 h 1713864"/>
                <a:gd name="connsiteX47" fmla="*/ 824911 w 1715332"/>
                <a:gd name="connsiteY47" fmla="*/ 1569543 h 1713864"/>
                <a:gd name="connsiteX48" fmla="*/ 819400 w 1715332"/>
                <a:gd name="connsiteY48" fmla="*/ 1575053 h 1713864"/>
                <a:gd name="connsiteX49" fmla="*/ 756402 w 1715332"/>
                <a:gd name="connsiteY49" fmla="*/ 1575053 h 1713864"/>
                <a:gd name="connsiteX50" fmla="*/ 756402 w 1715332"/>
                <a:gd name="connsiteY50" fmla="*/ 1642715 h 1713864"/>
                <a:gd name="connsiteX51" fmla="*/ 753109 w 1715332"/>
                <a:gd name="connsiteY51" fmla="*/ 1646008 h 1713864"/>
                <a:gd name="connsiteX52" fmla="*/ 622580 w 1715332"/>
                <a:gd name="connsiteY52" fmla="*/ 1646008 h 1713864"/>
                <a:gd name="connsiteX53" fmla="*/ 619026 w 1715332"/>
                <a:gd name="connsiteY53" fmla="*/ 1642454 h 1713864"/>
                <a:gd name="connsiteX54" fmla="*/ 619026 w 1715332"/>
                <a:gd name="connsiteY54" fmla="*/ 1575053 h 1713864"/>
                <a:gd name="connsiteX55" fmla="*/ 555147 w 1715332"/>
                <a:gd name="connsiteY55" fmla="*/ 1575053 h 1713864"/>
                <a:gd name="connsiteX56" fmla="*/ 548299 w 1715332"/>
                <a:gd name="connsiteY56" fmla="*/ 1568206 h 1713864"/>
                <a:gd name="connsiteX57" fmla="*/ 548299 w 1715332"/>
                <a:gd name="connsiteY57" fmla="*/ 1514304 h 1713864"/>
                <a:gd name="connsiteX58" fmla="*/ 553777 w 1715332"/>
                <a:gd name="connsiteY58" fmla="*/ 1508761 h 1713864"/>
                <a:gd name="connsiteX59" fmla="*/ 619026 w 1715332"/>
                <a:gd name="connsiteY59" fmla="*/ 1508761 h 1713864"/>
                <a:gd name="connsiteX60" fmla="*/ 619026 w 1715332"/>
                <a:gd name="connsiteY60" fmla="*/ 1449709 h 1713864"/>
                <a:gd name="connsiteX61" fmla="*/ 627830 w 1715332"/>
                <a:gd name="connsiteY61" fmla="*/ 1440905 h 1713864"/>
                <a:gd name="connsiteX62" fmla="*/ 140148 w 1715332"/>
                <a:gd name="connsiteY62" fmla="*/ 1371580 h 1713864"/>
                <a:gd name="connsiteX63" fmla="*/ 339088 w 1715332"/>
                <a:gd name="connsiteY63" fmla="*/ 1371580 h 1713864"/>
                <a:gd name="connsiteX64" fmla="*/ 342284 w 1715332"/>
                <a:gd name="connsiteY64" fmla="*/ 1374776 h 1713864"/>
                <a:gd name="connsiteX65" fmla="*/ 342284 w 1715332"/>
                <a:gd name="connsiteY65" fmla="*/ 1573716 h 1713864"/>
                <a:gd name="connsiteX66" fmla="*/ 339088 w 1715332"/>
                <a:gd name="connsiteY66" fmla="*/ 1576911 h 1713864"/>
                <a:gd name="connsiteX67" fmla="*/ 140148 w 1715332"/>
                <a:gd name="connsiteY67" fmla="*/ 1576911 h 1713864"/>
                <a:gd name="connsiteX68" fmla="*/ 136953 w 1715332"/>
                <a:gd name="connsiteY68" fmla="*/ 1573716 h 1713864"/>
                <a:gd name="connsiteX69" fmla="*/ 136953 w 1715332"/>
                <a:gd name="connsiteY69" fmla="*/ 1374776 h 1713864"/>
                <a:gd name="connsiteX70" fmla="*/ 140148 w 1715332"/>
                <a:gd name="connsiteY70" fmla="*/ 1371580 h 1713864"/>
                <a:gd name="connsiteX71" fmla="*/ 71085 w 1715332"/>
                <a:gd name="connsiteY71" fmla="*/ 1302485 h 1713864"/>
                <a:gd name="connsiteX72" fmla="*/ 67890 w 1715332"/>
                <a:gd name="connsiteY72" fmla="*/ 1305680 h 1713864"/>
                <a:gd name="connsiteX73" fmla="*/ 67890 w 1715332"/>
                <a:gd name="connsiteY73" fmla="*/ 1642779 h 1713864"/>
                <a:gd name="connsiteX74" fmla="*/ 71085 w 1715332"/>
                <a:gd name="connsiteY74" fmla="*/ 1645975 h 1713864"/>
                <a:gd name="connsiteX75" fmla="*/ 408185 w 1715332"/>
                <a:gd name="connsiteY75" fmla="*/ 1645975 h 1713864"/>
                <a:gd name="connsiteX76" fmla="*/ 411380 w 1715332"/>
                <a:gd name="connsiteY76" fmla="*/ 1642779 h 1713864"/>
                <a:gd name="connsiteX77" fmla="*/ 411380 w 1715332"/>
                <a:gd name="connsiteY77" fmla="*/ 1305680 h 1713864"/>
                <a:gd name="connsiteX78" fmla="*/ 408185 w 1715332"/>
                <a:gd name="connsiteY78" fmla="*/ 1302485 h 1713864"/>
                <a:gd name="connsiteX79" fmla="*/ 3196 w 1715332"/>
                <a:gd name="connsiteY79" fmla="*/ 1234595 h 1713864"/>
                <a:gd name="connsiteX80" fmla="*/ 476041 w 1715332"/>
                <a:gd name="connsiteY80" fmla="*/ 1234595 h 1713864"/>
                <a:gd name="connsiteX81" fmla="*/ 479237 w 1715332"/>
                <a:gd name="connsiteY81" fmla="*/ 1237824 h 1713864"/>
                <a:gd name="connsiteX82" fmla="*/ 479237 w 1715332"/>
                <a:gd name="connsiteY82" fmla="*/ 1710636 h 1713864"/>
                <a:gd name="connsiteX83" fmla="*/ 476041 w 1715332"/>
                <a:gd name="connsiteY83" fmla="*/ 1713832 h 1713864"/>
                <a:gd name="connsiteX84" fmla="*/ 3196 w 1715332"/>
                <a:gd name="connsiteY84" fmla="*/ 1713832 h 1713864"/>
                <a:gd name="connsiteX85" fmla="*/ 0 w 1715332"/>
                <a:gd name="connsiteY85" fmla="*/ 1710636 h 1713864"/>
                <a:gd name="connsiteX86" fmla="*/ 0 w 1715332"/>
                <a:gd name="connsiteY86" fmla="*/ 1237791 h 1713864"/>
                <a:gd name="connsiteX87" fmla="*/ 3196 w 1715332"/>
                <a:gd name="connsiteY87" fmla="*/ 1234595 h 1713864"/>
                <a:gd name="connsiteX88" fmla="*/ 1296388 w 1715332"/>
                <a:gd name="connsiteY88" fmla="*/ 1234400 h 1713864"/>
                <a:gd name="connsiteX89" fmla="*/ 1300790 w 1715332"/>
                <a:gd name="connsiteY89" fmla="*/ 1239226 h 1713864"/>
                <a:gd name="connsiteX90" fmla="*/ 1300790 w 1715332"/>
                <a:gd name="connsiteY90" fmla="*/ 1298572 h 1713864"/>
                <a:gd name="connsiteX91" fmla="*/ 1296127 w 1715332"/>
                <a:gd name="connsiteY91" fmla="*/ 1303138 h 1713864"/>
                <a:gd name="connsiteX92" fmla="*/ 1236781 w 1715332"/>
                <a:gd name="connsiteY92" fmla="*/ 1303138 h 1713864"/>
                <a:gd name="connsiteX93" fmla="*/ 1232053 w 1715332"/>
                <a:gd name="connsiteY93" fmla="*/ 1298637 h 1713864"/>
                <a:gd name="connsiteX94" fmla="*/ 1232085 w 1715332"/>
                <a:gd name="connsiteY94" fmla="*/ 1238704 h 1713864"/>
                <a:gd name="connsiteX95" fmla="*/ 1236455 w 1715332"/>
                <a:gd name="connsiteY95" fmla="*/ 1234432 h 1713864"/>
                <a:gd name="connsiteX96" fmla="*/ 1296388 w 1715332"/>
                <a:gd name="connsiteY96" fmla="*/ 1234400 h 1713864"/>
                <a:gd name="connsiteX97" fmla="*/ 1645943 w 1715332"/>
                <a:gd name="connsiteY97" fmla="*/ 1166021 h 1713864"/>
                <a:gd name="connsiteX98" fmla="*/ 1709723 w 1715332"/>
                <a:gd name="connsiteY98" fmla="*/ 1166021 h 1713864"/>
                <a:gd name="connsiteX99" fmla="*/ 1715332 w 1715332"/>
                <a:gd name="connsiteY99" fmla="*/ 1171630 h 1713864"/>
                <a:gd name="connsiteX100" fmla="*/ 1715332 w 1715332"/>
                <a:gd name="connsiteY100" fmla="*/ 1435166 h 1713864"/>
                <a:gd name="connsiteX101" fmla="*/ 1709821 w 1715332"/>
                <a:gd name="connsiteY101" fmla="*/ 1440677 h 1713864"/>
                <a:gd name="connsiteX102" fmla="*/ 1652628 w 1715332"/>
                <a:gd name="connsiteY102" fmla="*/ 1440677 h 1713864"/>
                <a:gd name="connsiteX103" fmla="*/ 1645780 w 1715332"/>
                <a:gd name="connsiteY103" fmla="*/ 1433829 h 1713864"/>
                <a:gd name="connsiteX104" fmla="*/ 1645780 w 1715332"/>
                <a:gd name="connsiteY104" fmla="*/ 1166217 h 1713864"/>
                <a:gd name="connsiteX105" fmla="*/ 1645943 w 1715332"/>
                <a:gd name="connsiteY105" fmla="*/ 1166021 h 1713864"/>
                <a:gd name="connsiteX106" fmla="*/ 692622 w 1715332"/>
                <a:gd name="connsiteY106" fmla="*/ 1165369 h 1713864"/>
                <a:gd name="connsiteX107" fmla="*/ 752750 w 1715332"/>
                <a:gd name="connsiteY107" fmla="*/ 1165369 h 1713864"/>
                <a:gd name="connsiteX108" fmla="*/ 753761 w 1715332"/>
                <a:gd name="connsiteY108" fmla="*/ 1166380 h 1713864"/>
                <a:gd name="connsiteX109" fmla="*/ 753761 w 1715332"/>
                <a:gd name="connsiteY109" fmla="*/ 1226509 h 1713864"/>
                <a:gd name="connsiteX110" fmla="*/ 748250 w 1715332"/>
                <a:gd name="connsiteY110" fmla="*/ 1232020 h 1713864"/>
                <a:gd name="connsiteX111" fmla="*/ 693959 w 1715332"/>
                <a:gd name="connsiteY111" fmla="*/ 1232020 h 1713864"/>
                <a:gd name="connsiteX112" fmla="*/ 687111 w 1715332"/>
                <a:gd name="connsiteY112" fmla="*/ 1225172 h 1713864"/>
                <a:gd name="connsiteX113" fmla="*/ 687111 w 1715332"/>
                <a:gd name="connsiteY113" fmla="*/ 1170880 h 1713864"/>
                <a:gd name="connsiteX114" fmla="*/ 692622 w 1715332"/>
                <a:gd name="connsiteY114" fmla="*/ 1165369 h 1713864"/>
                <a:gd name="connsiteX115" fmla="*/ 549669 w 1715332"/>
                <a:gd name="connsiteY115" fmla="*/ 1165369 h 1713864"/>
                <a:gd name="connsiteX116" fmla="*/ 613449 w 1715332"/>
                <a:gd name="connsiteY116" fmla="*/ 1165369 h 1713864"/>
                <a:gd name="connsiteX117" fmla="*/ 619058 w 1715332"/>
                <a:gd name="connsiteY117" fmla="*/ 1170978 h 1713864"/>
                <a:gd name="connsiteX118" fmla="*/ 619058 w 1715332"/>
                <a:gd name="connsiteY118" fmla="*/ 1296975 h 1713864"/>
                <a:gd name="connsiteX119" fmla="*/ 613547 w 1715332"/>
                <a:gd name="connsiteY119" fmla="*/ 1302485 h 1713864"/>
                <a:gd name="connsiteX120" fmla="*/ 556516 w 1715332"/>
                <a:gd name="connsiteY120" fmla="*/ 1302485 h 1713864"/>
                <a:gd name="connsiteX121" fmla="*/ 549669 w 1715332"/>
                <a:gd name="connsiteY121" fmla="*/ 1295638 h 1713864"/>
                <a:gd name="connsiteX122" fmla="*/ 1168761 w 1715332"/>
                <a:gd name="connsiteY122" fmla="*/ 1165206 h 1713864"/>
                <a:gd name="connsiteX123" fmla="*/ 1162924 w 1715332"/>
                <a:gd name="connsiteY123" fmla="*/ 1171076 h 1713864"/>
                <a:gd name="connsiteX124" fmla="*/ 1162891 w 1715332"/>
                <a:gd name="connsiteY124" fmla="*/ 1365809 h 1713864"/>
                <a:gd name="connsiteX125" fmla="*/ 1169380 w 1715332"/>
                <a:gd name="connsiteY125" fmla="*/ 1372265 h 1713864"/>
                <a:gd name="connsiteX126" fmla="*/ 1364114 w 1715332"/>
                <a:gd name="connsiteY126" fmla="*/ 1372265 h 1713864"/>
                <a:gd name="connsiteX127" fmla="*/ 1369950 w 1715332"/>
                <a:gd name="connsiteY127" fmla="*/ 1366396 h 1713864"/>
                <a:gd name="connsiteX128" fmla="*/ 1369950 w 1715332"/>
                <a:gd name="connsiteY128" fmla="*/ 1171043 h 1713864"/>
                <a:gd name="connsiteX129" fmla="*/ 1364081 w 1715332"/>
                <a:gd name="connsiteY129" fmla="*/ 1165206 h 1713864"/>
                <a:gd name="connsiteX130" fmla="*/ 1168761 w 1715332"/>
                <a:gd name="connsiteY130" fmla="*/ 1165206 h 1713864"/>
                <a:gd name="connsiteX131" fmla="*/ 887616 w 1715332"/>
                <a:gd name="connsiteY131" fmla="*/ 1099273 h 1713864"/>
                <a:gd name="connsiteX132" fmla="*/ 887634 w 1715332"/>
                <a:gd name="connsiteY132" fmla="*/ 1099338 h 1713864"/>
                <a:gd name="connsiteX133" fmla="*/ 888432 w 1715332"/>
                <a:gd name="connsiteY133" fmla="*/ 1099338 h 1713864"/>
                <a:gd name="connsiteX134" fmla="*/ 894040 w 1715332"/>
                <a:gd name="connsiteY134" fmla="*/ 1104947 h 1713864"/>
                <a:gd name="connsiteX135" fmla="*/ 894040 w 1715332"/>
                <a:gd name="connsiteY135" fmla="*/ 1165369 h 1713864"/>
                <a:gd name="connsiteX136" fmla="*/ 956157 w 1715332"/>
                <a:gd name="connsiteY136" fmla="*/ 1165369 h 1713864"/>
                <a:gd name="connsiteX137" fmla="*/ 961766 w 1715332"/>
                <a:gd name="connsiteY137" fmla="*/ 1170978 h 1713864"/>
                <a:gd name="connsiteX138" fmla="*/ 961766 w 1715332"/>
                <a:gd name="connsiteY138" fmla="*/ 1296975 h 1713864"/>
                <a:gd name="connsiteX139" fmla="*/ 956255 w 1715332"/>
                <a:gd name="connsiteY139" fmla="*/ 1302485 h 1713864"/>
                <a:gd name="connsiteX140" fmla="*/ 890094 w 1715332"/>
                <a:gd name="connsiteY140" fmla="*/ 1302485 h 1713864"/>
                <a:gd name="connsiteX141" fmla="*/ 891496 w 1715332"/>
                <a:gd name="connsiteY141" fmla="*/ 1303887 h 1713864"/>
                <a:gd name="connsiteX142" fmla="*/ 891496 w 1715332"/>
                <a:gd name="connsiteY142" fmla="*/ 1364310 h 1713864"/>
                <a:gd name="connsiteX143" fmla="*/ 885986 w 1715332"/>
                <a:gd name="connsiteY143" fmla="*/ 1369820 h 1713864"/>
                <a:gd name="connsiteX144" fmla="*/ 693959 w 1715332"/>
                <a:gd name="connsiteY144" fmla="*/ 1369820 h 1713864"/>
                <a:gd name="connsiteX145" fmla="*/ 687111 w 1715332"/>
                <a:gd name="connsiteY145" fmla="*/ 1362973 h 1713864"/>
                <a:gd name="connsiteX146" fmla="*/ 687111 w 1715332"/>
                <a:gd name="connsiteY146" fmla="*/ 1308029 h 1713864"/>
                <a:gd name="connsiteX147" fmla="*/ 692622 w 1715332"/>
                <a:gd name="connsiteY147" fmla="*/ 1302485 h 1713864"/>
                <a:gd name="connsiteX148" fmla="*/ 824650 w 1715332"/>
                <a:gd name="connsiteY148" fmla="*/ 1302485 h 1713864"/>
                <a:gd name="connsiteX149" fmla="*/ 824650 w 1715332"/>
                <a:gd name="connsiteY149" fmla="*/ 1168304 h 1713864"/>
                <a:gd name="connsiteX150" fmla="*/ 826907 w 1715332"/>
                <a:gd name="connsiteY150" fmla="*/ 1166021 h 1713864"/>
                <a:gd name="connsiteX151" fmla="*/ 755327 w 1715332"/>
                <a:gd name="connsiteY151" fmla="*/ 1166021 h 1713864"/>
                <a:gd name="connsiteX152" fmla="*/ 754381 w 1715332"/>
                <a:gd name="connsiteY152" fmla="*/ 1165076 h 1713864"/>
                <a:gd name="connsiteX153" fmla="*/ 754381 w 1715332"/>
                <a:gd name="connsiteY153" fmla="*/ 1104881 h 1713864"/>
                <a:gd name="connsiteX154" fmla="*/ 756698 w 1715332"/>
                <a:gd name="connsiteY154" fmla="*/ 1102550 h 1713864"/>
                <a:gd name="connsiteX155" fmla="*/ 756500 w 1715332"/>
                <a:gd name="connsiteY155" fmla="*/ 1102599 h 1713864"/>
                <a:gd name="connsiteX156" fmla="*/ 756337 w 1715332"/>
                <a:gd name="connsiteY156" fmla="*/ 1101132 h 1713864"/>
                <a:gd name="connsiteX157" fmla="*/ 757969 w 1715332"/>
                <a:gd name="connsiteY157" fmla="*/ 1101273 h 1713864"/>
                <a:gd name="connsiteX158" fmla="*/ 759892 w 1715332"/>
                <a:gd name="connsiteY158" fmla="*/ 1099338 h 1713864"/>
                <a:gd name="connsiteX159" fmla="*/ 887496 w 1715332"/>
                <a:gd name="connsiteY159" fmla="*/ 1099338 h 1713864"/>
                <a:gd name="connsiteX160" fmla="*/ 5967 w 1715332"/>
                <a:gd name="connsiteY160" fmla="*/ 1027373 h 1713864"/>
                <a:gd name="connsiteX161" fmla="*/ 134735 w 1715332"/>
                <a:gd name="connsiteY161" fmla="*/ 1027373 h 1713864"/>
                <a:gd name="connsiteX162" fmla="*/ 140245 w 1715332"/>
                <a:gd name="connsiteY162" fmla="*/ 1032884 h 1713864"/>
                <a:gd name="connsiteX163" fmla="*/ 140245 w 1715332"/>
                <a:gd name="connsiteY163" fmla="*/ 1093372 h 1713864"/>
                <a:gd name="connsiteX164" fmla="*/ 134735 w 1715332"/>
                <a:gd name="connsiteY164" fmla="*/ 1098882 h 1713864"/>
                <a:gd name="connsiteX165" fmla="*/ 5967 w 1715332"/>
                <a:gd name="connsiteY165" fmla="*/ 1098882 h 1713864"/>
                <a:gd name="connsiteX166" fmla="*/ 456 w 1715332"/>
                <a:gd name="connsiteY166" fmla="*/ 1093372 h 1713864"/>
                <a:gd name="connsiteX167" fmla="*/ 456 w 1715332"/>
                <a:gd name="connsiteY167" fmla="*/ 1032884 h 1713864"/>
                <a:gd name="connsiteX168" fmla="*/ 5967 w 1715332"/>
                <a:gd name="connsiteY168" fmla="*/ 1027373 h 1713864"/>
                <a:gd name="connsiteX169" fmla="*/ 964538 w 1715332"/>
                <a:gd name="connsiteY169" fmla="*/ 1026590 h 1713864"/>
                <a:gd name="connsiteX170" fmla="*/ 1028221 w 1715332"/>
                <a:gd name="connsiteY170" fmla="*/ 1026590 h 1713864"/>
                <a:gd name="connsiteX171" fmla="*/ 1028351 w 1715332"/>
                <a:gd name="connsiteY171" fmla="*/ 1026721 h 1713864"/>
                <a:gd name="connsiteX172" fmla="*/ 1028351 w 1715332"/>
                <a:gd name="connsiteY172" fmla="*/ 1094839 h 1713864"/>
                <a:gd name="connsiteX173" fmla="*/ 1022840 w 1715332"/>
                <a:gd name="connsiteY173" fmla="*/ 1100350 h 1713864"/>
                <a:gd name="connsiteX174" fmla="*/ 965875 w 1715332"/>
                <a:gd name="connsiteY174" fmla="*/ 1100350 h 1713864"/>
                <a:gd name="connsiteX175" fmla="*/ 959027 w 1715332"/>
                <a:gd name="connsiteY175" fmla="*/ 1093502 h 1713864"/>
                <a:gd name="connsiteX176" fmla="*/ 959027 w 1715332"/>
                <a:gd name="connsiteY176" fmla="*/ 1032101 h 1713864"/>
                <a:gd name="connsiteX177" fmla="*/ 964538 w 1715332"/>
                <a:gd name="connsiteY177" fmla="*/ 1026590 h 1713864"/>
                <a:gd name="connsiteX178" fmla="*/ 1237530 w 1715332"/>
                <a:gd name="connsiteY178" fmla="*/ 1026558 h 1713864"/>
                <a:gd name="connsiteX179" fmla="*/ 1368255 w 1715332"/>
                <a:gd name="connsiteY179" fmla="*/ 1026558 h 1713864"/>
                <a:gd name="connsiteX180" fmla="*/ 1373863 w 1715332"/>
                <a:gd name="connsiteY180" fmla="*/ 1032167 h 1713864"/>
                <a:gd name="connsiteX181" fmla="*/ 1373863 w 1715332"/>
                <a:gd name="connsiteY181" fmla="*/ 1098230 h 1713864"/>
                <a:gd name="connsiteX182" fmla="*/ 1435362 w 1715332"/>
                <a:gd name="connsiteY182" fmla="*/ 1098230 h 1713864"/>
                <a:gd name="connsiteX183" fmla="*/ 1440970 w 1715332"/>
                <a:gd name="connsiteY183" fmla="*/ 1103838 h 1713864"/>
                <a:gd name="connsiteX184" fmla="*/ 1440970 w 1715332"/>
                <a:gd name="connsiteY184" fmla="*/ 1234139 h 1713864"/>
                <a:gd name="connsiteX185" fmla="*/ 1506251 w 1715332"/>
                <a:gd name="connsiteY185" fmla="*/ 1234139 h 1713864"/>
                <a:gd name="connsiteX186" fmla="*/ 1506251 w 1715332"/>
                <a:gd name="connsiteY186" fmla="*/ 1171923 h 1713864"/>
                <a:gd name="connsiteX187" fmla="*/ 1511762 w 1715332"/>
                <a:gd name="connsiteY187" fmla="*/ 1166412 h 1713864"/>
                <a:gd name="connsiteX188" fmla="*/ 1578803 w 1715332"/>
                <a:gd name="connsiteY188" fmla="*/ 1166412 h 1713864"/>
                <a:gd name="connsiteX189" fmla="*/ 1578803 w 1715332"/>
                <a:gd name="connsiteY189" fmla="*/ 1102143 h 1713864"/>
                <a:gd name="connsiteX190" fmla="*/ 1584314 w 1715332"/>
                <a:gd name="connsiteY190" fmla="*/ 1096599 h 1713864"/>
                <a:gd name="connsiteX191" fmla="*/ 1640171 w 1715332"/>
                <a:gd name="connsiteY191" fmla="*/ 1096599 h 1713864"/>
                <a:gd name="connsiteX192" fmla="*/ 1645779 w 1715332"/>
                <a:gd name="connsiteY192" fmla="*/ 1102208 h 1713864"/>
                <a:gd name="connsiteX193" fmla="*/ 1645779 w 1715332"/>
                <a:gd name="connsiteY193" fmla="*/ 1371255 h 1713864"/>
                <a:gd name="connsiteX194" fmla="*/ 1585651 w 1715332"/>
                <a:gd name="connsiteY194" fmla="*/ 1371255 h 1713864"/>
                <a:gd name="connsiteX195" fmla="*/ 1578803 w 1715332"/>
                <a:gd name="connsiteY195" fmla="*/ 1364407 h 1713864"/>
                <a:gd name="connsiteX196" fmla="*/ 1578803 w 1715332"/>
                <a:gd name="connsiteY196" fmla="*/ 1235639 h 1713864"/>
                <a:gd name="connsiteX197" fmla="*/ 1508631 w 1715332"/>
                <a:gd name="connsiteY197" fmla="*/ 1235639 h 1713864"/>
                <a:gd name="connsiteX198" fmla="*/ 1508632 w 1715332"/>
                <a:gd name="connsiteY198" fmla="*/ 1235639 h 1713864"/>
                <a:gd name="connsiteX199" fmla="*/ 1508632 w 1715332"/>
                <a:gd name="connsiteY199" fmla="*/ 1301963 h 1713864"/>
                <a:gd name="connsiteX200" fmla="*/ 1507229 w 1715332"/>
                <a:gd name="connsiteY200" fmla="*/ 1303365 h 1713864"/>
                <a:gd name="connsiteX201" fmla="*/ 1441003 w 1715332"/>
                <a:gd name="connsiteY201" fmla="*/ 1303365 h 1713864"/>
                <a:gd name="connsiteX202" fmla="*/ 1441003 w 1715332"/>
                <a:gd name="connsiteY202" fmla="*/ 1369787 h 1713864"/>
                <a:gd name="connsiteX203" fmla="*/ 1504425 w 1715332"/>
                <a:gd name="connsiteY203" fmla="*/ 1369787 h 1713864"/>
                <a:gd name="connsiteX204" fmla="*/ 1510033 w 1715332"/>
                <a:gd name="connsiteY204" fmla="*/ 1375396 h 1713864"/>
                <a:gd name="connsiteX205" fmla="*/ 1510033 w 1715332"/>
                <a:gd name="connsiteY205" fmla="*/ 1439014 h 1713864"/>
                <a:gd name="connsiteX206" fmla="*/ 1640171 w 1715332"/>
                <a:gd name="connsiteY206" fmla="*/ 1439209 h 1713864"/>
                <a:gd name="connsiteX207" fmla="*/ 1645780 w 1715332"/>
                <a:gd name="connsiteY207" fmla="*/ 1444818 h 1713864"/>
                <a:gd name="connsiteX208" fmla="*/ 1645780 w 1715332"/>
                <a:gd name="connsiteY208" fmla="*/ 1507294 h 1713864"/>
                <a:gd name="connsiteX209" fmla="*/ 1709724 w 1715332"/>
                <a:gd name="connsiteY209" fmla="*/ 1507294 h 1713864"/>
                <a:gd name="connsiteX210" fmla="*/ 1715332 w 1715332"/>
                <a:gd name="connsiteY210" fmla="*/ 1512935 h 1713864"/>
                <a:gd name="connsiteX211" fmla="*/ 1715332 w 1715332"/>
                <a:gd name="connsiteY211" fmla="*/ 1571042 h 1713864"/>
                <a:gd name="connsiteX212" fmla="*/ 1709821 w 1715332"/>
                <a:gd name="connsiteY212" fmla="*/ 1576553 h 1713864"/>
                <a:gd name="connsiteX213" fmla="*/ 1583108 w 1715332"/>
                <a:gd name="connsiteY213" fmla="*/ 1576553 h 1713864"/>
                <a:gd name="connsiteX214" fmla="*/ 1576260 w 1715332"/>
                <a:gd name="connsiteY214" fmla="*/ 1569705 h 1713864"/>
                <a:gd name="connsiteX215" fmla="*/ 1576260 w 1715332"/>
                <a:gd name="connsiteY215" fmla="*/ 1508468 h 1713864"/>
                <a:gd name="connsiteX216" fmla="*/ 1441035 w 1715332"/>
                <a:gd name="connsiteY216" fmla="*/ 1508468 h 1713864"/>
                <a:gd name="connsiteX217" fmla="*/ 1441035 w 1715332"/>
                <a:gd name="connsiteY217" fmla="*/ 1646236 h 1713864"/>
                <a:gd name="connsiteX218" fmla="*/ 1304376 w 1715332"/>
                <a:gd name="connsiteY218" fmla="*/ 1646236 h 1713864"/>
                <a:gd name="connsiteX219" fmla="*/ 1302811 w 1715332"/>
                <a:gd name="connsiteY219" fmla="*/ 1647801 h 1713864"/>
                <a:gd name="connsiteX220" fmla="*/ 1302811 w 1715332"/>
                <a:gd name="connsiteY220" fmla="*/ 1713864 h 1713864"/>
                <a:gd name="connsiteX221" fmla="*/ 1102339 w 1715332"/>
                <a:gd name="connsiteY221" fmla="*/ 1713864 h 1713864"/>
                <a:gd name="connsiteX222" fmla="*/ 1095491 w 1715332"/>
                <a:gd name="connsiteY222" fmla="*/ 1707017 h 1713864"/>
                <a:gd name="connsiteX223" fmla="*/ 1095491 w 1715332"/>
                <a:gd name="connsiteY223" fmla="*/ 1576912 h 1713864"/>
                <a:gd name="connsiteX224" fmla="*/ 1162891 w 1715332"/>
                <a:gd name="connsiteY224" fmla="*/ 1576912 h 1713864"/>
                <a:gd name="connsiteX225" fmla="*/ 1162891 w 1715332"/>
                <a:gd name="connsiteY225" fmla="*/ 1641377 h 1713864"/>
                <a:gd name="connsiteX226" fmla="*/ 1169739 w 1715332"/>
                <a:gd name="connsiteY226" fmla="*/ 1648225 h 1713864"/>
                <a:gd name="connsiteX227" fmla="*/ 1295246 w 1715332"/>
                <a:gd name="connsiteY227" fmla="*/ 1648225 h 1713864"/>
                <a:gd name="connsiteX228" fmla="*/ 1300757 w 1715332"/>
                <a:gd name="connsiteY228" fmla="*/ 1642714 h 1713864"/>
                <a:gd name="connsiteX229" fmla="*/ 1300757 w 1715332"/>
                <a:gd name="connsiteY229" fmla="*/ 1579684 h 1713864"/>
                <a:gd name="connsiteX230" fmla="*/ 1364896 w 1715332"/>
                <a:gd name="connsiteY230" fmla="*/ 1579684 h 1713864"/>
                <a:gd name="connsiteX231" fmla="*/ 1370407 w 1715332"/>
                <a:gd name="connsiteY231" fmla="*/ 1574173 h 1713864"/>
                <a:gd name="connsiteX232" fmla="*/ 1370407 w 1715332"/>
                <a:gd name="connsiteY232" fmla="*/ 1515935 h 1713864"/>
                <a:gd name="connsiteX233" fmla="*/ 1364799 w 1715332"/>
                <a:gd name="connsiteY233" fmla="*/ 1510327 h 1713864"/>
                <a:gd name="connsiteX234" fmla="*/ 1301050 w 1715332"/>
                <a:gd name="connsiteY234" fmla="*/ 1510327 h 1713864"/>
                <a:gd name="connsiteX235" fmla="*/ 1301050 w 1715332"/>
                <a:gd name="connsiteY235" fmla="*/ 1444590 h 1713864"/>
                <a:gd name="connsiteX236" fmla="*/ 1295442 w 1715332"/>
                <a:gd name="connsiteY236" fmla="*/ 1438981 h 1713864"/>
                <a:gd name="connsiteX237" fmla="*/ 1237204 w 1715332"/>
                <a:gd name="connsiteY237" fmla="*/ 1438981 h 1713864"/>
                <a:gd name="connsiteX238" fmla="*/ 1231693 w 1715332"/>
                <a:gd name="connsiteY238" fmla="*/ 1444492 h 1713864"/>
                <a:gd name="connsiteX239" fmla="*/ 1231693 w 1715332"/>
                <a:gd name="connsiteY239" fmla="*/ 1510294 h 1713864"/>
                <a:gd name="connsiteX240" fmla="*/ 1164587 w 1715332"/>
                <a:gd name="connsiteY240" fmla="*/ 1510294 h 1713864"/>
                <a:gd name="connsiteX241" fmla="*/ 1164587 w 1715332"/>
                <a:gd name="connsiteY241" fmla="*/ 1444557 h 1713864"/>
                <a:gd name="connsiteX242" fmla="*/ 1158978 w 1715332"/>
                <a:gd name="connsiteY242" fmla="*/ 1438949 h 1713864"/>
                <a:gd name="connsiteX243" fmla="*/ 1100741 w 1715332"/>
                <a:gd name="connsiteY243" fmla="*/ 1438949 h 1713864"/>
                <a:gd name="connsiteX244" fmla="*/ 1095230 w 1715332"/>
                <a:gd name="connsiteY244" fmla="*/ 1444459 h 1713864"/>
                <a:gd name="connsiteX245" fmla="*/ 1095230 w 1715332"/>
                <a:gd name="connsiteY245" fmla="*/ 1576684 h 1713864"/>
                <a:gd name="connsiteX246" fmla="*/ 1035264 w 1715332"/>
                <a:gd name="connsiteY246" fmla="*/ 1576684 h 1713864"/>
                <a:gd name="connsiteX247" fmla="*/ 1028417 w 1715332"/>
                <a:gd name="connsiteY247" fmla="*/ 1569836 h 1713864"/>
                <a:gd name="connsiteX248" fmla="*/ 1028417 w 1715332"/>
                <a:gd name="connsiteY248" fmla="*/ 1440807 h 1713864"/>
                <a:gd name="connsiteX249" fmla="*/ 962549 w 1715332"/>
                <a:gd name="connsiteY249" fmla="*/ 1440807 h 1713864"/>
                <a:gd name="connsiteX250" fmla="*/ 961701 w 1715332"/>
                <a:gd name="connsiteY250" fmla="*/ 1439959 h 1713864"/>
                <a:gd name="connsiteX251" fmla="*/ 961701 w 1715332"/>
                <a:gd name="connsiteY251" fmla="*/ 1503186 h 1713864"/>
                <a:gd name="connsiteX252" fmla="*/ 956190 w 1715332"/>
                <a:gd name="connsiteY252" fmla="*/ 1508696 h 1713864"/>
                <a:gd name="connsiteX253" fmla="*/ 898311 w 1715332"/>
                <a:gd name="connsiteY253" fmla="*/ 1508696 h 1713864"/>
                <a:gd name="connsiteX254" fmla="*/ 891464 w 1715332"/>
                <a:gd name="connsiteY254" fmla="*/ 1501849 h 1713864"/>
                <a:gd name="connsiteX255" fmla="*/ 891464 w 1715332"/>
                <a:gd name="connsiteY255" fmla="*/ 1376896 h 1713864"/>
                <a:gd name="connsiteX256" fmla="*/ 896975 w 1715332"/>
                <a:gd name="connsiteY256" fmla="*/ 1371385 h 1713864"/>
                <a:gd name="connsiteX257" fmla="*/ 961734 w 1715332"/>
                <a:gd name="connsiteY257" fmla="*/ 1371385 h 1713864"/>
                <a:gd name="connsiteX258" fmla="*/ 961734 w 1715332"/>
                <a:gd name="connsiteY258" fmla="*/ 1305550 h 1713864"/>
                <a:gd name="connsiteX259" fmla="*/ 964212 w 1715332"/>
                <a:gd name="connsiteY259" fmla="*/ 1303072 h 1713864"/>
                <a:gd name="connsiteX260" fmla="*/ 1095426 w 1715332"/>
                <a:gd name="connsiteY260" fmla="*/ 1303072 h 1713864"/>
                <a:gd name="connsiteX261" fmla="*/ 1095426 w 1715332"/>
                <a:gd name="connsiteY261" fmla="*/ 1234563 h 1713864"/>
                <a:gd name="connsiteX262" fmla="*/ 1035851 w 1715332"/>
                <a:gd name="connsiteY262" fmla="*/ 1234563 h 1713864"/>
                <a:gd name="connsiteX263" fmla="*/ 1029003 w 1715332"/>
                <a:gd name="connsiteY263" fmla="*/ 1227715 h 1713864"/>
                <a:gd name="connsiteX264" fmla="*/ 1029003 w 1715332"/>
                <a:gd name="connsiteY264" fmla="*/ 1170847 h 1713864"/>
                <a:gd name="connsiteX265" fmla="*/ 1034514 w 1715332"/>
                <a:gd name="connsiteY265" fmla="*/ 1165337 h 1713864"/>
                <a:gd name="connsiteX266" fmla="*/ 1095426 w 1715332"/>
                <a:gd name="connsiteY266" fmla="*/ 1165337 h 1713864"/>
                <a:gd name="connsiteX267" fmla="*/ 1095426 w 1715332"/>
                <a:gd name="connsiteY267" fmla="*/ 1103741 h 1713864"/>
                <a:gd name="connsiteX268" fmla="*/ 1100936 w 1715332"/>
                <a:gd name="connsiteY268" fmla="*/ 1098230 h 1713864"/>
                <a:gd name="connsiteX269" fmla="*/ 1232020 w 1715332"/>
                <a:gd name="connsiteY269" fmla="*/ 1098230 h 1713864"/>
                <a:gd name="connsiteX270" fmla="*/ 1232020 w 1715332"/>
                <a:gd name="connsiteY270" fmla="*/ 1032069 h 1713864"/>
                <a:gd name="connsiteX271" fmla="*/ 1237530 w 1715332"/>
                <a:gd name="connsiteY271" fmla="*/ 1026558 h 1713864"/>
                <a:gd name="connsiteX272" fmla="*/ 210613 w 1715332"/>
                <a:gd name="connsiteY272" fmla="*/ 960821 h 1713864"/>
                <a:gd name="connsiteX273" fmla="*/ 207124 w 1715332"/>
                <a:gd name="connsiteY273" fmla="*/ 964309 h 1713864"/>
                <a:gd name="connsiteX274" fmla="*/ 207124 w 1715332"/>
                <a:gd name="connsiteY274" fmla="*/ 1029199 h 1713864"/>
                <a:gd name="connsiteX275" fmla="*/ 272013 w 1715332"/>
                <a:gd name="connsiteY275" fmla="*/ 1029199 h 1713864"/>
                <a:gd name="connsiteX276" fmla="*/ 275503 w 1715332"/>
                <a:gd name="connsiteY276" fmla="*/ 1025710 h 1713864"/>
                <a:gd name="connsiteX277" fmla="*/ 275535 w 1715332"/>
                <a:gd name="connsiteY277" fmla="*/ 1025710 h 1713864"/>
                <a:gd name="connsiteX278" fmla="*/ 275535 w 1715332"/>
                <a:gd name="connsiteY278" fmla="*/ 964309 h 1713864"/>
                <a:gd name="connsiteX279" fmla="*/ 272046 w 1715332"/>
                <a:gd name="connsiteY279" fmla="*/ 960821 h 1713864"/>
                <a:gd name="connsiteX280" fmla="*/ 271868 w 1715332"/>
                <a:gd name="connsiteY280" fmla="*/ 960821 h 1713864"/>
                <a:gd name="connsiteX281" fmla="*/ 272863 w 1715332"/>
                <a:gd name="connsiteY281" fmla="*/ 963918 h 1713864"/>
                <a:gd name="connsiteX282" fmla="*/ 272863 w 1715332"/>
                <a:gd name="connsiteY282" fmla="*/ 1024993 h 1713864"/>
                <a:gd name="connsiteX283" fmla="*/ 271721 w 1715332"/>
                <a:gd name="connsiteY283" fmla="*/ 1028548 h 1713864"/>
                <a:gd name="connsiteX284" fmla="*/ 271721 w 1715332"/>
                <a:gd name="connsiteY284" fmla="*/ 960821 h 1713864"/>
                <a:gd name="connsiteX285" fmla="*/ 1444036 w 1715332"/>
                <a:gd name="connsiteY285" fmla="*/ 958799 h 1713864"/>
                <a:gd name="connsiteX286" fmla="*/ 1577271 w 1715332"/>
                <a:gd name="connsiteY286" fmla="*/ 958799 h 1713864"/>
                <a:gd name="connsiteX287" fmla="*/ 1578771 w 1715332"/>
                <a:gd name="connsiteY287" fmla="*/ 960299 h 1713864"/>
                <a:gd name="connsiteX288" fmla="*/ 1578771 w 1715332"/>
                <a:gd name="connsiteY288" fmla="*/ 1022515 h 1713864"/>
                <a:gd name="connsiteX289" fmla="*/ 1573260 w 1715332"/>
                <a:gd name="connsiteY289" fmla="*/ 1028026 h 1713864"/>
                <a:gd name="connsiteX290" fmla="*/ 1444851 w 1715332"/>
                <a:gd name="connsiteY290" fmla="*/ 1028026 h 1713864"/>
                <a:gd name="connsiteX291" fmla="*/ 1438525 w 1715332"/>
                <a:gd name="connsiteY291" fmla="*/ 1021700 h 1713864"/>
                <a:gd name="connsiteX292" fmla="*/ 1438525 w 1715332"/>
                <a:gd name="connsiteY292" fmla="*/ 964310 h 1713864"/>
                <a:gd name="connsiteX293" fmla="*/ 1444036 w 1715332"/>
                <a:gd name="connsiteY293" fmla="*/ 958799 h 1713864"/>
                <a:gd name="connsiteX294" fmla="*/ 897431 w 1715332"/>
                <a:gd name="connsiteY294" fmla="*/ 890127 h 1713864"/>
                <a:gd name="connsiteX295" fmla="*/ 955669 w 1715332"/>
                <a:gd name="connsiteY295" fmla="*/ 890127 h 1713864"/>
                <a:gd name="connsiteX296" fmla="*/ 961277 w 1715332"/>
                <a:gd name="connsiteY296" fmla="*/ 895736 h 1713864"/>
                <a:gd name="connsiteX297" fmla="*/ 961277 w 1715332"/>
                <a:gd name="connsiteY297" fmla="*/ 951300 h 1713864"/>
                <a:gd name="connsiteX298" fmla="*/ 955767 w 1715332"/>
                <a:gd name="connsiteY298" fmla="*/ 956810 h 1713864"/>
                <a:gd name="connsiteX299" fmla="*/ 898801 w 1715332"/>
                <a:gd name="connsiteY299" fmla="*/ 956810 h 1713864"/>
                <a:gd name="connsiteX300" fmla="*/ 891953 w 1715332"/>
                <a:gd name="connsiteY300" fmla="*/ 949963 h 1713864"/>
                <a:gd name="connsiteX301" fmla="*/ 891953 w 1715332"/>
                <a:gd name="connsiteY301" fmla="*/ 895670 h 1713864"/>
                <a:gd name="connsiteX302" fmla="*/ 897431 w 1715332"/>
                <a:gd name="connsiteY302" fmla="*/ 890127 h 1713864"/>
                <a:gd name="connsiteX303" fmla="*/ 1651291 w 1715332"/>
                <a:gd name="connsiteY303" fmla="*/ 822498 h 1713864"/>
                <a:gd name="connsiteX304" fmla="*/ 1709398 w 1715332"/>
                <a:gd name="connsiteY304" fmla="*/ 822498 h 1713864"/>
                <a:gd name="connsiteX305" fmla="*/ 1715006 w 1715332"/>
                <a:gd name="connsiteY305" fmla="*/ 828107 h 1713864"/>
                <a:gd name="connsiteX306" fmla="*/ 1715006 w 1715332"/>
                <a:gd name="connsiteY306" fmla="*/ 1021080 h 1713864"/>
                <a:gd name="connsiteX307" fmla="*/ 1709496 w 1715332"/>
                <a:gd name="connsiteY307" fmla="*/ 1026591 h 1713864"/>
                <a:gd name="connsiteX308" fmla="*/ 1645780 w 1715332"/>
                <a:gd name="connsiteY308" fmla="*/ 1026591 h 1713864"/>
                <a:gd name="connsiteX309" fmla="*/ 1645780 w 1715332"/>
                <a:gd name="connsiteY309" fmla="*/ 959843 h 1713864"/>
                <a:gd name="connsiteX310" fmla="*/ 1578966 w 1715332"/>
                <a:gd name="connsiteY310" fmla="*/ 959843 h 1713864"/>
                <a:gd name="connsiteX311" fmla="*/ 1578966 w 1715332"/>
                <a:gd name="connsiteY311" fmla="*/ 896127 h 1713864"/>
                <a:gd name="connsiteX312" fmla="*/ 1584444 w 1715332"/>
                <a:gd name="connsiteY312" fmla="*/ 890616 h 1713864"/>
                <a:gd name="connsiteX313" fmla="*/ 1645780 w 1715332"/>
                <a:gd name="connsiteY313" fmla="*/ 890616 h 1713864"/>
                <a:gd name="connsiteX314" fmla="*/ 1645780 w 1715332"/>
                <a:gd name="connsiteY314" fmla="*/ 828041 h 1713864"/>
                <a:gd name="connsiteX315" fmla="*/ 1651291 w 1715332"/>
                <a:gd name="connsiteY315" fmla="*/ 822498 h 1713864"/>
                <a:gd name="connsiteX316" fmla="*/ 758293 w 1715332"/>
                <a:gd name="connsiteY316" fmla="*/ 754804 h 1713864"/>
                <a:gd name="connsiteX317" fmla="*/ 820606 w 1715332"/>
                <a:gd name="connsiteY317" fmla="*/ 754804 h 1713864"/>
                <a:gd name="connsiteX318" fmla="*/ 824160 w 1715332"/>
                <a:gd name="connsiteY318" fmla="*/ 758358 h 1713864"/>
                <a:gd name="connsiteX319" fmla="*/ 824160 w 1715332"/>
                <a:gd name="connsiteY319" fmla="*/ 886605 h 1713864"/>
                <a:gd name="connsiteX320" fmla="*/ 820671 w 1715332"/>
                <a:gd name="connsiteY320" fmla="*/ 890094 h 1713864"/>
                <a:gd name="connsiteX321" fmla="*/ 756434 w 1715332"/>
                <a:gd name="connsiteY321" fmla="*/ 890094 h 1713864"/>
                <a:gd name="connsiteX322" fmla="*/ 756434 w 1715332"/>
                <a:gd name="connsiteY322" fmla="*/ 960690 h 1713864"/>
                <a:gd name="connsiteX323" fmla="*/ 756336 w 1715332"/>
                <a:gd name="connsiteY323" fmla="*/ 960788 h 1713864"/>
                <a:gd name="connsiteX324" fmla="*/ 817575 w 1715332"/>
                <a:gd name="connsiteY324" fmla="*/ 960788 h 1713864"/>
                <a:gd name="connsiteX325" fmla="*/ 821064 w 1715332"/>
                <a:gd name="connsiteY325" fmla="*/ 964277 h 1713864"/>
                <a:gd name="connsiteX326" fmla="*/ 821064 w 1715332"/>
                <a:gd name="connsiteY326" fmla="*/ 1025091 h 1713864"/>
                <a:gd name="connsiteX327" fmla="*/ 817510 w 1715332"/>
                <a:gd name="connsiteY327" fmla="*/ 1028645 h 1713864"/>
                <a:gd name="connsiteX328" fmla="*/ 620526 w 1715332"/>
                <a:gd name="connsiteY328" fmla="*/ 1028645 h 1713864"/>
                <a:gd name="connsiteX329" fmla="*/ 617037 w 1715332"/>
                <a:gd name="connsiteY329" fmla="*/ 1025156 h 1713864"/>
                <a:gd name="connsiteX330" fmla="*/ 617037 w 1715332"/>
                <a:gd name="connsiteY330" fmla="*/ 960788 h 1713864"/>
                <a:gd name="connsiteX331" fmla="*/ 687078 w 1715332"/>
                <a:gd name="connsiteY331" fmla="*/ 960788 h 1713864"/>
                <a:gd name="connsiteX332" fmla="*/ 687078 w 1715332"/>
                <a:gd name="connsiteY332" fmla="*/ 889768 h 1713864"/>
                <a:gd name="connsiteX333" fmla="*/ 690567 w 1715332"/>
                <a:gd name="connsiteY333" fmla="*/ 886279 h 1713864"/>
                <a:gd name="connsiteX334" fmla="*/ 752880 w 1715332"/>
                <a:gd name="connsiteY334" fmla="*/ 886279 h 1713864"/>
                <a:gd name="connsiteX335" fmla="*/ 754804 w 1715332"/>
                <a:gd name="connsiteY335" fmla="*/ 888204 h 1713864"/>
                <a:gd name="connsiteX336" fmla="*/ 754804 w 1715332"/>
                <a:gd name="connsiteY336" fmla="*/ 758293 h 1713864"/>
                <a:gd name="connsiteX337" fmla="*/ 758293 w 1715332"/>
                <a:gd name="connsiteY337" fmla="*/ 754804 h 1713864"/>
                <a:gd name="connsiteX338" fmla="*/ 343196 w 1715332"/>
                <a:gd name="connsiteY338" fmla="*/ 752522 h 1713864"/>
                <a:gd name="connsiteX339" fmla="*/ 343196 w 1715332"/>
                <a:gd name="connsiteY339" fmla="*/ 820216 h 1713864"/>
                <a:gd name="connsiteX340" fmla="*/ 346652 w 1715332"/>
                <a:gd name="connsiteY340" fmla="*/ 823672 h 1713864"/>
                <a:gd name="connsiteX341" fmla="*/ 477931 w 1715332"/>
                <a:gd name="connsiteY341" fmla="*/ 823672 h 1713864"/>
                <a:gd name="connsiteX342" fmla="*/ 477931 w 1715332"/>
                <a:gd name="connsiteY342" fmla="*/ 890159 h 1713864"/>
                <a:gd name="connsiteX343" fmla="*/ 413042 w 1715332"/>
                <a:gd name="connsiteY343" fmla="*/ 890159 h 1713864"/>
                <a:gd name="connsiteX344" fmla="*/ 409553 w 1715332"/>
                <a:gd name="connsiteY344" fmla="*/ 893648 h 1713864"/>
                <a:gd name="connsiteX345" fmla="*/ 409553 w 1715332"/>
                <a:gd name="connsiteY345" fmla="*/ 954984 h 1713864"/>
                <a:gd name="connsiteX346" fmla="*/ 413107 w 1715332"/>
                <a:gd name="connsiteY346" fmla="*/ 958538 h 1713864"/>
                <a:gd name="connsiteX347" fmla="*/ 474442 w 1715332"/>
                <a:gd name="connsiteY347" fmla="*/ 958538 h 1713864"/>
                <a:gd name="connsiteX348" fmla="*/ 477931 w 1715332"/>
                <a:gd name="connsiteY348" fmla="*/ 955049 h 1713864"/>
                <a:gd name="connsiteX349" fmla="*/ 477931 w 1715332"/>
                <a:gd name="connsiteY349" fmla="*/ 890616 h 1713864"/>
                <a:gd name="connsiteX350" fmla="*/ 543799 w 1715332"/>
                <a:gd name="connsiteY350" fmla="*/ 890616 h 1713864"/>
                <a:gd name="connsiteX351" fmla="*/ 547288 w 1715332"/>
                <a:gd name="connsiteY351" fmla="*/ 887127 h 1713864"/>
                <a:gd name="connsiteX352" fmla="*/ 547288 w 1715332"/>
                <a:gd name="connsiteY352" fmla="*/ 816270 h 1713864"/>
                <a:gd name="connsiteX353" fmla="*/ 547223 w 1715332"/>
                <a:gd name="connsiteY353" fmla="*/ 815944 h 1713864"/>
                <a:gd name="connsiteX354" fmla="*/ 547223 w 1715332"/>
                <a:gd name="connsiteY354" fmla="*/ 756011 h 1713864"/>
                <a:gd name="connsiteX355" fmla="*/ 543734 w 1715332"/>
                <a:gd name="connsiteY355" fmla="*/ 752522 h 1713864"/>
                <a:gd name="connsiteX356" fmla="*/ 141191 w 1715332"/>
                <a:gd name="connsiteY356" fmla="*/ 752359 h 1713864"/>
                <a:gd name="connsiteX357" fmla="*/ 205461 w 1715332"/>
                <a:gd name="connsiteY357" fmla="*/ 752359 h 1713864"/>
                <a:gd name="connsiteX358" fmla="*/ 208950 w 1715332"/>
                <a:gd name="connsiteY358" fmla="*/ 755848 h 1713864"/>
                <a:gd name="connsiteX359" fmla="*/ 208950 w 1715332"/>
                <a:gd name="connsiteY359" fmla="*/ 820118 h 1713864"/>
                <a:gd name="connsiteX360" fmla="*/ 205494 w 1715332"/>
                <a:gd name="connsiteY360" fmla="*/ 823607 h 1713864"/>
                <a:gd name="connsiteX361" fmla="*/ 141191 w 1715332"/>
                <a:gd name="connsiteY361" fmla="*/ 823607 h 1713864"/>
                <a:gd name="connsiteX362" fmla="*/ 137702 w 1715332"/>
                <a:gd name="connsiteY362" fmla="*/ 820118 h 1713864"/>
                <a:gd name="connsiteX363" fmla="*/ 137702 w 1715332"/>
                <a:gd name="connsiteY363" fmla="*/ 755848 h 1713864"/>
                <a:gd name="connsiteX364" fmla="*/ 141191 w 1715332"/>
                <a:gd name="connsiteY364" fmla="*/ 752359 h 1713864"/>
                <a:gd name="connsiteX365" fmla="*/ 1101230 w 1715332"/>
                <a:gd name="connsiteY365" fmla="*/ 687535 h 1713864"/>
                <a:gd name="connsiteX366" fmla="*/ 1095720 w 1715332"/>
                <a:gd name="connsiteY366" fmla="*/ 693046 h 1713864"/>
                <a:gd name="connsiteX367" fmla="*/ 1095720 w 1715332"/>
                <a:gd name="connsiteY367" fmla="*/ 754088 h 1713864"/>
                <a:gd name="connsiteX368" fmla="*/ 1096274 w 1715332"/>
                <a:gd name="connsiteY368" fmla="*/ 754642 h 1713864"/>
                <a:gd name="connsiteX369" fmla="*/ 1034547 w 1715332"/>
                <a:gd name="connsiteY369" fmla="*/ 754642 h 1713864"/>
                <a:gd name="connsiteX370" fmla="*/ 1029036 w 1715332"/>
                <a:gd name="connsiteY370" fmla="*/ 760152 h 1713864"/>
                <a:gd name="connsiteX371" fmla="*/ 1029036 w 1715332"/>
                <a:gd name="connsiteY371" fmla="*/ 820868 h 1713864"/>
                <a:gd name="connsiteX372" fmla="*/ 1029461 w 1715332"/>
                <a:gd name="connsiteY372" fmla="*/ 821292 h 1713864"/>
                <a:gd name="connsiteX373" fmla="*/ 1161489 w 1715332"/>
                <a:gd name="connsiteY373" fmla="*/ 821292 h 1713864"/>
                <a:gd name="connsiteX374" fmla="*/ 1167000 w 1715332"/>
                <a:gd name="connsiteY374" fmla="*/ 815781 h 1713864"/>
                <a:gd name="connsiteX375" fmla="*/ 1167000 w 1715332"/>
                <a:gd name="connsiteY375" fmla="*/ 755033 h 1713864"/>
                <a:gd name="connsiteX376" fmla="*/ 1166609 w 1715332"/>
                <a:gd name="connsiteY376" fmla="*/ 754642 h 1713864"/>
                <a:gd name="connsiteX377" fmla="*/ 1230552 w 1715332"/>
                <a:gd name="connsiteY377" fmla="*/ 754642 h 1713864"/>
                <a:gd name="connsiteX378" fmla="*/ 1236063 w 1715332"/>
                <a:gd name="connsiteY378" fmla="*/ 749131 h 1713864"/>
                <a:gd name="connsiteX379" fmla="*/ 1236063 w 1715332"/>
                <a:gd name="connsiteY379" fmla="*/ 693144 h 1713864"/>
                <a:gd name="connsiteX380" fmla="*/ 1230455 w 1715332"/>
                <a:gd name="connsiteY380" fmla="*/ 687535 h 1713864"/>
                <a:gd name="connsiteX381" fmla="*/ 1445829 w 1715332"/>
                <a:gd name="connsiteY381" fmla="*/ 619026 h 1713864"/>
                <a:gd name="connsiteX382" fmla="*/ 1509544 w 1715332"/>
                <a:gd name="connsiteY382" fmla="*/ 619026 h 1713864"/>
                <a:gd name="connsiteX383" fmla="*/ 1509544 w 1715332"/>
                <a:gd name="connsiteY383" fmla="*/ 686589 h 1713864"/>
                <a:gd name="connsiteX384" fmla="*/ 1578868 w 1715332"/>
                <a:gd name="connsiteY384" fmla="*/ 686589 h 1713864"/>
                <a:gd name="connsiteX385" fmla="*/ 1578868 w 1715332"/>
                <a:gd name="connsiteY385" fmla="*/ 753990 h 1713864"/>
                <a:gd name="connsiteX386" fmla="*/ 1509544 w 1715332"/>
                <a:gd name="connsiteY386" fmla="*/ 753990 h 1713864"/>
                <a:gd name="connsiteX387" fmla="*/ 1509544 w 1715332"/>
                <a:gd name="connsiteY387" fmla="*/ 815782 h 1713864"/>
                <a:gd name="connsiteX388" fmla="*/ 1504034 w 1715332"/>
                <a:gd name="connsiteY388" fmla="*/ 821325 h 1713864"/>
                <a:gd name="connsiteX389" fmla="*/ 1445927 w 1715332"/>
                <a:gd name="connsiteY389" fmla="*/ 821325 h 1713864"/>
                <a:gd name="connsiteX390" fmla="*/ 1440318 w 1715332"/>
                <a:gd name="connsiteY390" fmla="*/ 815717 h 1713864"/>
                <a:gd name="connsiteX391" fmla="*/ 1440318 w 1715332"/>
                <a:gd name="connsiteY391" fmla="*/ 624537 h 1713864"/>
                <a:gd name="connsiteX392" fmla="*/ 1445829 w 1715332"/>
                <a:gd name="connsiteY392" fmla="*/ 619026 h 1713864"/>
                <a:gd name="connsiteX393" fmla="*/ 412292 w 1715332"/>
                <a:gd name="connsiteY393" fmla="*/ 617526 h 1713864"/>
                <a:gd name="connsiteX394" fmla="*/ 412292 w 1715332"/>
                <a:gd name="connsiteY394" fmla="*/ 683850 h 1713864"/>
                <a:gd name="connsiteX395" fmla="*/ 415781 w 1715332"/>
                <a:gd name="connsiteY395" fmla="*/ 687339 h 1713864"/>
                <a:gd name="connsiteX396" fmla="*/ 478551 w 1715332"/>
                <a:gd name="connsiteY396" fmla="*/ 687339 h 1713864"/>
                <a:gd name="connsiteX397" fmla="*/ 482105 w 1715332"/>
                <a:gd name="connsiteY397" fmla="*/ 683785 h 1713864"/>
                <a:gd name="connsiteX398" fmla="*/ 482105 w 1715332"/>
                <a:gd name="connsiteY398" fmla="*/ 621015 h 1713864"/>
                <a:gd name="connsiteX399" fmla="*/ 478616 w 1715332"/>
                <a:gd name="connsiteY399" fmla="*/ 617526 h 1713864"/>
                <a:gd name="connsiteX400" fmla="*/ 1515153 w 1715332"/>
                <a:gd name="connsiteY400" fmla="*/ 549702 h 1713864"/>
                <a:gd name="connsiteX401" fmla="*/ 1572217 w 1715332"/>
                <a:gd name="connsiteY401" fmla="*/ 549702 h 1713864"/>
                <a:gd name="connsiteX402" fmla="*/ 1577727 w 1715332"/>
                <a:gd name="connsiteY402" fmla="*/ 555213 h 1713864"/>
                <a:gd name="connsiteX403" fmla="*/ 1577727 w 1715332"/>
                <a:gd name="connsiteY403" fmla="*/ 617950 h 1713864"/>
                <a:gd name="connsiteX404" fmla="*/ 1509544 w 1715332"/>
                <a:gd name="connsiteY404" fmla="*/ 617950 h 1713864"/>
                <a:gd name="connsiteX405" fmla="*/ 1509544 w 1715332"/>
                <a:gd name="connsiteY405" fmla="*/ 555311 h 1713864"/>
                <a:gd name="connsiteX406" fmla="*/ 1515153 w 1715332"/>
                <a:gd name="connsiteY406" fmla="*/ 549702 h 1713864"/>
                <a:gd name="connsiteX407" fmla="*/ 5576 w 1715332"/>
                <a:gd name="connsiteY407" fmla="*/ 549702 h 1713864"/>
                <a:gd name="connsiteX408" fmla="*/ 66813 w 1715332"/>
                <a:gd name="connsiteY408" fmla="*/ 549702 h 1713864"/>
                <a:gd name="connsiteX409" fmla="*/ 70302 w 1715332"/>
                <a:gd name="connsiteY409" fmla="*/ 553191 h 1713864"/>
                <a:gd name="connsiteX410" fmla="*/ 70302 w 1715332"/>
                <a:gd name="connsiteY410" fmla="*/ 614428 h 1713864"/>
                <a:gd name="connsiteX411" fmla="*/ 66813 w 1715332"/>
                <a:gd name="connsiteY411" fmla="*/ 617918 h 1713864"/>
                <a:gd name="connsiteX412" fmla="*/ 5576 w 1715332"/>
                <a:gd name="connsiteY412" fmla="*/ 617918 h 1713864"/>
                <a:gd name="connsiteX413" fmla="*/ 2087 w 1715332"/>
                <a:gd name="connsiteY413" fmla="*/ 614428 h 1713864"/>
                <a:gd name="connsiteX414" fmla="*/ 2087 w 1715332"/>
                <a:gd name="connsiteY414" fmla="*/ 553191 h 1713864"/>
                <a:gd name="connsiteX415" fmla="*/ 5576 w 1715332"/>
                <a:gd name="connsiteY415" fmla="*/ 549702 h 1713864"/>
                <a:gd name="connsiteX416" fmla="*/ 829966 w 1715332"/>
                <a:gd name="connsiteY416" fmla="*/ 549636 h 1713864"/>
                <a:gd name="connsiteX417" fmla="*/ 888496 w 1715332"/>
                <a:gd name="connsiteY417" fmla="*/ 549636 h 1713864"/>
                <a:gd name="connsiteX418" fmla="*/ 894105 w 1715332"/>
                <a:gd name="connsiteY418" fmla="*/ 555245 h 1713864"/>
                <a:gd name="connsiteX419" fmla="*/ 894105 w 1715332"/>
                <a:gd name="connsiteY419" fmla="*/ 613776 h 1713864"/>
                <a:gd name="connsiteX420" fmla="*/ 888594 w 1715332"/>
                <a:gd name="connsiteY420" fmla="*/ 619286 h 1713864"/>
                <a:gd name="connsiteX421" fmla="*/ 824455 w 1715332"/>
                <a:gd name="connsiteY421" fmla="*/ 619286 h 1713864"/>
                <a:gd name="connsiteX422" fmla="*/ 824455 w 1715332"/>
                <a:gd name="connsiteY422" fmla="*/ 555147 h 1713864"/>
                <a:gd name="connsiteX423" fmla="*/ 829966 w 1715332"/>
                <a:gd name="connsiteY423" fmla="*/ 549636 h 1713864"/>
                <a:gd name="connsiteX424" fmla="*/ 1651291 w 1715332"/>
                <a:gd name="connsiteY424" fmla="*/ 549343 h 1713864"/>
                <a:gd name="connsiteX425" fmla="*/ 1709398 w 1715332"/>
                <a:gd name="connsiteY425" fmla="*/ 549343 h 1713864"/>
                <a:gd name="connsiteX426" fmla="*/ 1715006 w 1715332"/>
                <a:gd name="connsiteY426" fmla="*/ 554952 h 1713864"/>
                <a:gd name="connsiteX427" fmla="*/ 1715006 w 1715332"/>
                <a:gd name="connsiteY427" fmla="*/ 747925 h 1713864"/>
                <a:gd name="connsiteX428" fmla="*/ 1709496 w 1715332"/>
                <a:gd name="connsiteY428" fmla="*/ 753436 h 1713864"/>
                <a:gd name="connsiteX429" fmla="*/ 1645780 w 1715332"/>
                <a:gd name="connsiteY429" fmla="*/ 753436 h 1713864"/>
                <a:gd name="connsiteX430" fmla="*/ 1645780 w 1715332"/>
                <a:gd name="connsiteY430" fmla="*/ 686623 h 1713864"/>
                <a:gd name="connsiteX431" fmla="*/ 1578934 w 1715332"/>
                <a:gd name="connsiteY431" fmla="*/ 686623 h 1713864"/>
                <a:gd name="connsiteX432" fmla="*/ 1578934 w 1715332"/>
                <a:gd name="connsiteY432" fmla="*/ 618439 h 1713864"/>
                <a:gd name="connsiteX433" fmla="*/ 1645780 w 1715332"/>
                <a:gd name="connsiteY433" fmla="*/ 618439 h 1713864"/>
                <a:gd name="connsiteX434" fmla="*/ 1645780 w 1715332"/>
                <a:gd name="connsiteY434" fmla="*/ 554886 h 1713864"/>
                <a:gd name="connsiteX435" fmla="*/ 1651291 w 1715332"/>
                <a:gd name="connsiteY435" fmla="*/ 549343 h 1713864"/>
                <a:gd name="connsiteX436" fmla="*/ 417803 w 1715332"/>
                <a:gd name="connsiteY436" fmla="*/ 548071 h 1713864"/>
                <a:gd name="connsiteX437" fmla="*/ 545495 w 1715332"/>
                <a:gd name="connsiteY437" fmla="*/ 548071 h 1713864"/>
                <a:gd name="connsiteX438" fmla="*/ 551005 w 1715332"/>
                <a:gd name="connsiteY438" fmla="*/ 553582 h 1713864"/>
                <a:gd name="connsiteX439" fmla="*/ 551005 w 1715332"/>
                <a:gd name="connsiteY439" fmla="*/ 685089 h 1713864"/>
                <a:gd name="connsiteX440" fmla="*/ 613514 w 1715332"/>
                <a:gd name="connsiteY440" fmla="*/ 685089 h 1713864"/>
                <a:gd name="connsiteX441" fmla="*/ 619025 w 1715332"/>
                <a:gd name="connsiteY441" fmla="*/ 690600 h 1713864"/>
                <a:gd name="connsiteX442" fmla="*/ 619025 w 1715332"/>
                <a:gd name="connsiteY442" fmla="*/ 960266 h 1713864"/>
                <a:gd name="connsiteX443" fmla="*/ 549310 w 1715332"/>
                <a:gd name="connsiteY443" fmla="*/ 960266 h 1713864"/>
                <a:gd name="connsiteX444" fmla="*/ 549310 w 1715332"/>
                <a:gd name="connsiteY444" fmla="*/ 1027699 h 1713864"/>
                <a:gd name="connsiteX445" fmla="*/ 413107 w 1715332"/>
                <a:gd name="connsiteY445" fmla="*/ 1027699 h 1713864"/>
                <a:gd name="connsiteX446" fmla="*/ 409553 w 1715332"/>
                <a:gd name="connsiteY446" fmla="*/ 1031253 h 1713864"/>
                <a:gd name="connsiteX447" fmla="*/ 409553 w 1715332"/>
                <a:gd name="connsiteY447" fmla="*/ 1095393 h 1713864"/>
                <a:gd name="connsiteX448" fmla="*/ 413042 w 1715332"/>
                <a:gd name="connsiteY448" fmla="*/ 1098882 h 1713864"/>
                <a:gd name="connsiteX449" fmla="*/ 549636 w 1715332"/>
                <a:gd name="connsiteY449" fmla="*/ 1098882 h 1713864"/>
                <a:gd name="connsiteX450" fmla="*/ 549636 w 1715332"/>
                <a:gd name="connsiteY450" fmla="*/ 1028644 h 1713864"/>
                <a:gd name="connsiteX451" fmla="*/ 619025 w 1715332"/>
                <a:gd name="connsiteY451" fmla="*/ 1028644 h 1713864"/>
                <a:gd name="connsiteX452" fmla="*/ 619025 w 1715332"/>
                <a:gd name="connsiteY452" fmla="*/ 1094838 h 1713864"/>
                <a:gd name="connsiteX453" fmla="*/ 613514 w 1715332"/>
                <a:gd name="connsiteY453" fmla="*/ 1100349 h 1713864"/>
                <a:gd name="connsiteX454" fmla="*/ 549603 w 1715332"/>
                <a:gd name="connsiteY454" fmla="*/ 1100349 h 1713864"/>
                <a:gd name="connsiteX455" fmla="*/ 549603 w 1715332"/>
                <a:gd name="connsiteY455" fmla="*/ 1160641 h 1713864"/>
                <a:gd name="connsiteX456" fmla="*/ 544093 w 1715332"/>
                <a:gd name="connsiteY456" fmla="*/ 1166152 h 1713864"/>
                <a:gd name="connsiteX457" fmla="*/ 212635 w 1715332"/>
                <a:gd name="connsiteY457" fmla="*/ 1166152 h 1713864"/>
                <a:gd name="connsiteX458" fmla="*/ 207124 w 1715332"/>
                <a:gd name="connsiteY458" fmla="*/ 1160641 h 1713864"/>
                <a:gd name="connsiteX459" fmla="*/ 207124 w 1715332"/>
                <a:gd name="connsiteY459" fmla="*/ 1032558 h 1713864"/>
                <a:gd name="connsiteX460" fmla="*/ 143702 w 1715332"/>
                <a:gd name="connsiteY460" fmla="*/ 1032558 h 1713864"/>
                <a:gd name="connsiteX461" fmla="*/ 138191 w 1715332"/>
                <a:gd name="connsiteY461" fmla="*/ 1027047 h 1713864"/>
                <a:gd name="connsiteX462" fmla="*/ 138191 w 1715332"/>
                <a:gd name="connsiteY462" fmla="*/ 960788 h 1713864"/>
                <a:gd name="connsiteX463" fmla="*/ 5967 w 1715332"/>
                <a:gd name="connsiteY463" fmla="*/ 960788 h 1713864"/>
                <a:gd name="connsiteX464" fmla="*/ 456 w 1715332"/>
                <a:gd name="connsiteY464" fmla="*/ 955277 h 1713864"/>
                <a:gd name="connsiteX465" fmla="*/ 456 w 1715332"/>
                <a:gd name="connsiteY465" fmla="*/ 894790 h 1713864"/>
                <a:gd name="connsiteX466" fmla="*/ 5967 w 1715332"/>
                <a:gd name="connsiteY466" fmla="*/ 889279 h 1713864"/>
                <a:gd name="connsiteX467" fmla="*/ 207124 w 1715332"/>
                <a:gd name="connsiteY467" fmla="*/ 889279 h 1713864"/>
                <a:gd name="connsiteX468" fmla="*/ 207124 w 1715332"/>
                <a:gd name="connsiteY468" fmla="*/ 829183 h 1713864"/>
                <a:gd name="connsiteX469" fmla="*/ 212635 w 1715332"/>
                <a:gd name="connsiteY469" fmla="*/ 823672 h 1713864"/>
                <a:gd name="connsiteX470" fmla="*/ 273350 w 1715332"/>
                <a:gd name="connsiteY470" fmla="*/ 823672 h 1713864"/>
                <a:gd name="connsiteX471" fmla="*/ 273350 w 1715332"/>
                <a:gd name="connsiteY471" fmla="*/ 758000 h 1713864"/>
                <a:gd name="connsiteX472" fmla="*/ 278861 w 1715332"/>
                <a:gd name="connsiteY472" fmla="*/ 752489 h 1713864"/>
                <a:gd name="connsiteX473" fmla="*/ 343196 w 1715332"/>
                <a:gd name="connsiteY473" fmla="*/ 752489 h 1713864"/>
                <a:gd name="connsiteX474" fmla="*/ 343196 w 1715332"/>
                <a:gd name="connsiteY474" fmla="*/ 690600 h 1713864"/>
                <a:gd name="connsiteX475" fmla="*/ 343783 w 1715332"/>
                <a:gd name="connsiteY475" fmla="*/ 688187 h 1713864"/>
                <a:gd name="connsiteX476" fmla="*/ 278861 w 1715332"/>
                <a:gd name="connsiteY476" fmla="*/ 688187 h 1713864"/>
                <a:gd name="connsiteX477" fmla="*/ 273350 w 1715332"/>
                <a:gd name="connsiteY477" fmla="*/ 682676 h 1713864"/>
                <a:gd name="connsiteX478" fmla="*/ 273350 w 1715332"/>
                <a:gd name="connsiteY478" fmla="*/ 622189 h 1713864"/>
                <a:gd name="connsiteX479" fmla="*/ 278861 w 1715332"/>
                <a:gd name="connsiteY479" fmla="*/ 616678 h 1713864"/>
                <a:gd name="connsiteX480" fmla="*/ 412292 w 1715332"/>
                <a:gd name="connsiteY480" fmla="*/ 616678 h 1713864"/>
                <a:gd name="connsiteX481" fmla="*/ 412292 w 1715332"/>
                <a:gd name="connsiteY481" fmla="*/ 553582 h 1713864"/>
                <a:gd name="connsiteX482" fmla="*/ 417803 w 1715332"/>
                <a:gd name="connsiteY482" fmla="*/ 548071 h 1713864"/>
                <a:gd name="connsiteX483" fmla="*/ 142985 w 1715332"/>
                <a:gd name="connsiteY483" fmla="*/ 547288 h 1713864"/>
                <a:gd name="connsiteX484" fmla="*/ 203472 w 1715332"/>
                <a:gd name="connsiteY484" fmla="*/ 547288 h 1713864"/>
                <a:gd name="connsiteX485" fmla="*/ 208983 w 1715332"/>
                <a:gd name="connsiteY485" fmla="*/ 552799 h 1713864"/>
                <a:gd name="connsiteX486" fmla="*/ 208983 w 1715332"/>
                <a:gd name="connsiteY486" fmla="*/ 681567 h 1713864"/>
                <a:gd name="connsiteX487" fmla="*/ 203472 w 1715332"/>
                <a:gd name="connsiteY487" fmla="*/ 687078 h 1713864"/>
                <a:gd name="connsiteX488" fmla="*/ 142985 w 1715332"/>
                <a:gd name="connsiteY488" fmla="*/ 687078 h 1713864"/>
                <a:gd name="connsiteX489" fmla="*/ 137474 w 1715332"/>
                <a:gd name="connsiteY489" fmla="*/ 681567 h 1713864"/>
                <a:gd name="connsiteX490" fmla="*/ 137474 w 1715332"/>
                <a:gd name="connsiteY490" fmla="*/ 552799 h 1713864"/>
                <a:gd name="connsiteX491" fmla="*/ 142985 w 1715332"/>
                <a:gd name="connsiteY491" fmla="*/ 547288 h 1713864"/>
                <a:gd name="connsiteX492" fmla="*/ 691383 w 1715332"/>
                <a:gd name="connsiteY492" fmla="*/ 413010 h 1713864"/>
                <a:gd name="connsiteX493" fmla="*/ 749196 w 1715332"/>
                <a:gd name="connsiteY493" fmla="*/ 413010 h 1713864"/>
                <a:gd name="connsiteX494" fmla="*/ 754805 w 1715332"/>
                <a:gd name="connsiteY494" fmla="*/ 418618 h 1713864"/>
                <a:gd name="connsiteX495" fmla="*/ 754805 w 1715332"/>
                <a:gd name="connsiteY495" fmla="*/ 617526 h 1713864"/>
                <a:gd name="connsiteX496" fmla="*/ 824454 w 1715332"/>
                <a:gd name="connsiteY496" fmla="*/ 617526 h 1713864"/>
                <a:gd name="connsiteX497" fmla="*/ 824454 w 1715332"/>
                <a:gd name="connsiteY497" fmla="*/ 681666 h 1713864"/>
                <a:gd name="connsiteX498" fmla="*/ 818943 w 1715332"/>
                <a:gd name="connsiteY498" fmla="*/ 687176 h 1713864"/>
                <a:gd name="connsiteX499" fmla="*/ 761652 w 1715332"/>
                <a:gd name="connsiteY499" fmla="*/ 687176 h 1713864"/>
                <a:gd name="connsiteX500" fmla="*/ 754804 w 1715332"/>
                <a:gd name="connsiteY500" fmla="*/ 680328 h 1713864"/>
                <a:gd name="connsiteX501" fmla="*/ 754804 w 1715332"/>
                <a:gd name="connsiteY501" fmla="*/ 617592 h 1713864"/>
                <a:gd name="connsiteX502" fmla="*/ 754349 w 1715332"/>
                <a:gd name="connsiteY502" fmla="*/ 618048 h 1713864"/>
                <a:gd name="connsiteX503" fmla="*/ 692720 w 1715332"/>
                <a:gd name="connsiteY503" fmla="*/ 618048 h 1713864"/>
                <a:gd name="connsiteX504" fmla="*/ 685872 w 1715332"/>
                <a:gd name="connsiteY504" fmla="*/ 611200 h 1713864"/>
                <a:gd name="connsiteX505" fmla="*/ 685872 w 1715332"/>
                <a:gd name="connsiteY505" fmla="*/ 418553 h 1713864"/>
                <a:gd name="connsiteX506" fmla="*/ 691383 w 1715332"/>
                <a:gd name="connsiteY506" fmla="*/ 413010 h 1713864"/>
                <a:gd name="connsiteX507" fmla="*/ 1103186 w 1715332"/>
                <a:gd name="connsiteY507" fmla="*/ 408543 h 1713864"/>
                <a:gd name="connsiteX508" fmla="*/ 1160152 w 1715332"/>
                <a:gd name="connsiteY508" fmla="*/ 408543 h 1713864"/>
                <a:gd name="connsiteX509" fmla="*/ 1166999 w 1715332"/>
                <a:gd name="connsiteY509" fmla="*/ 415390 h 1713864"/>
                <a:gd name="connsiteX510" fmla="*/ 1166999 w 1715332"/>
                <a:gd name="connsiteY510" fmla="*/ 475128 h 1713864"/>
                <a:gd name="connsiteX511" fmla="*/ 1161488 w 1715332"/>
                <a:gd name="connsiteY511" fmla="*/ 480639 h 1713864"/>
                <a:gd name="connsiteX512" fmla="*/ 1098328 w 1715332"/>
                <a:gd name="connsiteY512" fmla="*/ 480639 h 1713864"/>
                <a:gd name="connsiteX513" fmla="*/ 1098328 w 1715332"/>
                <a:gd name="connsiteY513" fmla="*/ 549702 h 1713864"/>
                <a:gd name="connsiteX514" fmla="*/ 1161359 w 1715332"/>
                <a:gd name="connsiteY514" fmla="*/ 549702 h 1713864"/>
                <a:gd name="connsiteX515" fmla="*/ 1166967 w 1715332"/>
                <a:gd name="connsiteY515" fmla="*/ 555311 h 1713864"/>
                <a:gd name="connsiteX516" fmla="*/ 1166967 w 1715332"/>
                <a:gd name="connsiteY516" fmla="*/ 619124 h 1713864"/>
                <a:gd name="connsiteX517" fmla="*/ 1302420 w 1715332"/>
                <a:gd name="connsiteY517" fmla="*/ 619124 h 1713864"/>
                <a:gd name="connsiteX518" fmla="*/ 1302420 w 1715332"/>
                <a:gd name="connsiteY518" fmla="*/ 554854 h 1713864"/>
                <a:gd name="connsiteX519" fmla="*/ 1307931 w 1715332"/>
                <a:gd name="connsiteY519" fmla="*/ 549343 h 1713864"/>
                <a:gd name="connsiteX520" fmla="*/ 1366168 w 1715332"/>
                <a:gd name="connsiteY520" fmla="*/ 549343 h 1713864"/>
                <a:gd name="connsiteX521" fmla="*/ 1371777 w 1715332"/>
                <a:gd name="connsiteY521" fmla="*/ 554952 h 1713864"/>
                <a:gd name="connsiteX522" fmla="*/ 1371777 w 1715332"/>
                <a:gd name="connsiteY522" fmla="*/ 681112 h 1713864"/>
                <a:gd name="connsiteX523" fmla="*/ 1366266 w 1715332"/>
                <a:gd name="connsiteY523" fmla="*/ 686622 h 1713864"/>
                <a:gd name="connsiteX524" fmla="*/ 1304540 w 1715332"/>
                <a:gd name="connsiteY524" fmla="*/ 686622 h 1713864"/>
                <a:gd name="connsiteX525" fmla="*/ 1304540 w 1715332"/>
                <a:gd name="connsiteY525" fmla="*/ 754642 h 1713864"/>
                <a:gd name="connsiteX526" fmla="*/ 1368287 w 1715332"/>
                <a:gd name="connsiteY526" fmla="*/ 754642 h 1713864"/>
                <a:gd name="connsiteX527" fmla="*/ 1373896 w 1715332"/>
                <a:gd name="connsiteY527" fmla="*/ 760250 h 1713864"/>
                <a:gd name="connsiteX528" fmla="*/ 1373896 w 1715332"/>
                <a:gd name="connsiteY528" fmla="*/ 815814 h 1713864"/>
                <a:gd name="connsiteX529" fmla="*/ 1368385 w 1715332"/>
                <a:gd name="connsiteY529" fmla="*/ 821325 h 1713864"/>
                <a:gd name="connsiteX530" fmla="*/ 1368385 w 1715332"/>
                <a:gd name="connsiteY530" fmla="*/ 821260 h 1713864"/>
                <a:gd name="connsiteX531" fmla="*/ 1304507 w 1715332"/>
                <a:gd name="connsiteY531" fmla="*/ 821260 h 1713864"/>
                <a:gd name="connsiteX532" fmla="*/ 1304507 w 1715332"/>
                <a:gd name="connsiteY532" fmla="*/ 890062 h 1713864"/>
                <a:gd name="connsiteX533" fmla="*/ 1368255 w 1715332"/>
                <a:gd name="connsiteY533" fmla="*/ 890062 h 1713864"/>
                <a:gd name="connsiteX534" fmla="*/ 1373863 w 1715332"/>
                <a:gd name="connsiteY534" fmla="*/ 895671 h 1713864"/>
                <a:gd name="connsiteX535" fmla="*/ 1373863 w 1715332"/>
                <a:gd name="connsiteY535" fmla="*/ 953027 h 1713864"/>
                <a:gd name="connsiteX536" fmla="*/ 1368353 w 1715332"/>
                <a:gd name="connsiteY536" fmla="*/ 958538 h 1713864"/>
                <a:gd name="connsiteX537" fmla="*/ 1242878 w 1715332"/>
                <a:gd name="connsiteY537" fmla="*/ 958538 h 1713864"/>
                <a:gd name="connsiteX538" fmla="*/ 1236030 w 1715332"/>
                <a:gd name="connsiteY538" fmla="*/ 951691 h 1713864"/>
                <a:gd name="connsiteX539" fmla="*/ 1236030 w 1715332"/>
                <a:gd name="connsiteY539" fmla="*/ 891203 h 1713864"/>
                <a:gd name="connsiteX540" fmla="*/ 1237139 w 1715332"/>
                <a:gd name="connsiteY540" fmla="*/ 890095 h 1713864"/>
                <a:gd name="connsiteX541" fmla="*/ 1166967 w 1715332"/>
                <a:gd name="connsiteY541" fmla="*/ 890095 h 1713864"/>
                <a:gd name="connsiteX542" fmla="*/ 1166967 w 1715332"/>
                <a:gd name="connsiteY542" fmla="*/ 1008558 h 1713864"/>
                <a:gd name="connsiteX543" fmla="*/ 1147501 w 1715332"/>
                <a:gd name="connsiteY543" fmla="*/ 1028025 h 1713864"/>
                <a:gd name="connsiteX544" fmla="*/ 1035852 w 1715332"/>
                <a:gd name="connsiteY544" fmla="*/ 1028025 h 1713864"/>
                <a:gd name="connsiteX545" fmla="*/ 1029004 w 1715332"/>
                <a:gd name="connsiteY545" fmla="*/ 1021178 h 1713864"/>
                <a:gd name="connsiteX546" fmla="*/ 1029004 w 1715332"/>
                <a:gd name="connsiteY546" fmla="*/ 823020 h 1713864"/>
                <a:gd name="connsiteX547" fmla="*/ 965680 w 1715332"/>
                <a:gd name="connsiteY547" fmla="*/ 823020 h 1713864"/>
                <a:gd name="connsiteX548" fmla="*/ 958832 w 1715332"/>
                <a:gd name="connsiteY548" fmla="*/ 816173 h 1713864"/>
                <a:gd name="connsiteX549" fmla="*/ 958832 w 1715332"/>
                <a:gd name="connsiteY549" fmla="*/ 692133 h 1713864"/>
                <a:gd name="connsiteX550" fmla="*/ 964343 w 1715332"/>
                <a:gd name="connsiteY550" fmla="*/ 686622 h 1713864"/>
                <a:gd name="connsiteX551" fmla="*/ 1029004 w 1715332"/>
                <a:gd name="connsiteY551" fmla="*/ 686622 h 1713864"/>
                <a:gd name="connsiteX552" fmla="*/ 1029004 w 1715332"/>
                <a:gd name="connsiteY552" fmla="*/ 594570 h 1713864"/>
                <a:gd name="connsiteX553" fmla="*/ 1029004 w 1715332"/>
                <a:gd name="connsiteY553" fmla="*/ 555246 h 1713864"/>
                <a:gd name="connsiteX554" fmla="*/ 1029004 w 1715332"/>
                <a:gd name="connsiteY554" fmla="*/ 478617 h 1713864"/>
                <a:gd name="connsiteX555" fmla="*/ 1097675 w 1715332"/>
                <a:gd name="connsiteY555" fmla="*/ 478617 h 1713864"/>
                <a:gd name="connsiteX556" fmla="*/ 1097675 w 1715332"/>
                <a:gd name="connsiteY556" fmla="*/ 414053 h 1713864"/>
                <a:gd name="connsiteX557" fmla="*/ 1103186 w 1715332"/>
                <a:gd name="connsiteY557" fmla="*/ 408543 h 1713864"/>
                <a:gd name="connsiteX558" fmla="*/ 554886 w 1715332"/>
                <a:gd name="connsiteY558" fmla="*/ 343294 h 1713864"/>
                <a:gd name="connsiteX559" fmla="*/ 613416 w 1715332"/>
                <a:gd name="connsiteY559" fmla="*/ 343294 h 1713864"/>
                <a:gd name="connsiteX560" fmla="*/ 619025 w 1715332"/>
                <a:gd name="connsiteY560" fmla="*/ 348902 h 1713864"/>
                <a:gd name="connsiteX561" fmla="*/ 619025 w 1715332"/>
                <a:gd name="connsiteY561" fmla="*/ 474181 h 1713864"/>
                <a:gd name="connsiteX562" fmla="*/ 613514 w 1715332"/>
                <a:gd name="connsiteY562" fmla="*/ 479692 h 1713864"/>
                <a:gd name="connsiteX563" fmla="*/ 556223 w 1715332"/>
                <a:gd name="connsiteY563" fmla="*/ 479692 h 1713864"/>
                <a:gd name="connsiteX564" fmla="*/ 549375 w 1715332"/>
                <a:gd name="connsiteY564" fmla="*/ 472844 h 1713864"/>
                <a:gd name="connsiteX565" fmla="*/ 549375 w 1715332"/>
                <a:gd name="connsiteY565" fmla="*/ 348804 h 1713864"/>
                <a:gd name="connsiteX566" fmla="*/ 554886 w 1715332"/>
                <a:gd name="connsiteY566" fmla="*/ 343294 h 1713864"/>
                <a:gd name="connsiteX567" fmla="*/ 963430 w 1715332"/>
                <a:gd name="connsiteY567" fmla="*/ 272894 h 1713864"/>
                <a:gd name="connsiteX568" fmla="*/ 1025026 w 1715332"/>
                <a:gd name="connsiteY568" fmla="*/ 272894 h 1713864"/>
                <a:gd name="connsiteX569" fmla="*/ 1028580 w 1715332"/>
                <a:gd name="connsiteY569" fmla="*/ 276448 h 1713864"/>
                <a:gd name="connsiteX570" fmla="*/ 1028580 w 1715332"/>
                <a:gd name="connsiteY570" fmla="*/ 478616 h 1713864"/>
                <a:gd name="connsiteX571" fmla="*/ 964343 w 1715332"/>
                <a:gd name="connsiteY571" fmla="*/ 478616 h 1713864"/>
                <a:gd name="connsiteX572" fmla="*/ 960723 w 1715332"/>
                <a:gd name="connsiteY572" fmla="*/ 474996 h 1713864"/>
                <a:gd name="connsiteX573" fmla="*/ 960723 w 1715332"/>
                <a:gd name="connsiteY573" fmla="*/ 275600 h 1713864"/>
                <a:gd name="connsiteX574" fmla="*/ 963430 w 1715332"/>
                <a:gd name="connsiteY574" fmla="*/ 272894 h 1713864"/>
                <a:gd name="connsiteX575" fmla="*/ 1374353 w 1715332"/>
                <a:gd name="connsiteY575" fmla="*/ 138517 h 1713864"/>
                <a:gd name="connsiteX576" fmla="*/ 1568499 w 1715332"/>
                <a:gd name="connsiteY576" fmla="*/ 138517 h 1713864"/>
                <a:gd name="connsiteX577" fmla="*/ 1574173 w 1715332"/>
                <a:gd name="connsiteY577" fmla="*/ 143995 h 1713864"/>
                <a:gd name="connsiteX578" fmla="*/ 1574140 w 1715332"/>
                <a:gd name="connsiteY578" fmla="*/ 338761 h 1713864"/>
                <a:gd name="connsiteX579" fmla="*/ 1568891 w 1715332"/>
                <a:gd name="connsiteY579" fmla="*/ 343913 h 1713864"/>
                <a:gd name="connsiteX580" fmla="*/ 1471230 w 1715332"/>
                <a:gd name="connsiteY580" fmla="*/ 343815 h 1713864"/>
                <a:gd name="connsiteX581" fmla="*/ 1375331 w 1715332"/>
                <a:gd name="connsiteY581" fmla="*/ 343913 h 1713864"/>
                <a:gd name="connsiteX582" fmla="*/ 1368711 w 1715332"/>
                <a:gd name="connsiteY582" fmla="*/ 337620 h 1713864"/>
                <a:gd name="connsiteX583" fmla="*/ 1368777 w 1715332"/>
                <a:gd name="connsiteY583" fmla="*/ 144060 h 1713864"/>
                <a:gd name="connsiteX584" fmla="*/ 1374353 w 1715332"/>
                <a:gd name="connsiteY584" fmla="*/ 138517 h 1713864"/>
                <a:gd name="connsiteX585" fmla="*/ 141843 w 1715332"/>
                <a:gd name="connsiteY585" fmla="*/ 138517 h 1713864"/>
                <a:gd name="connsiteX586" fmla="*/ 335990 w 1715332"/>
                <a:gd name="connsiteY586" fmla="*/ 138517 h 1713864"/>
                <a:gd name="connsiteX587" fmla="*/ 341664 w 1715332"/>
                <a:gd name="connsiteY587" fmla="*/ 143995 h 1713864"/>
                <a:gd name="connsiteX588" fmla="*/ 341631 w 1715332"/>
                <a:gd name="connsiteY588" fmla="*/ 338761 h 1713864"/>
                <a:gd name="connsiteX589" fmla="*/ 336382 w 1715332"/>
                <a:gd name="connsiteY589" fmla="*/ 343913 h 1713864"/>
                <a:gd name="connsiteX590" fmla="*/ 238721 w 1715332"/>
                <a:gd name="connsiteY590" fmla="*/ 343815 h 1713864"/>
                <a:gd name="connsiteX591" fmla="*/ 142822 w 1715332"/>
                <a:gd name="connsiteY591" fmla="*/ 343913 h 1713864"/>
                <a:gd name="connsiteX592" fmla="*/ 136202 w 1715332"/>
                <a:gd name="connsiteY592" fmla="*/ 337620 h 1713864"/>
                <a:gd name="connsiteX593" fmla="*/ 136268 w 1715332"/>
                <a:gd name="connsiteY593" fmla="*/ 144060 h 1713864"/>
                <a:gd name="connsiteX594" fmla="*/ 141843 w 1715332"/>
                <a:gd name="connsiteY594" fmla="*/ 138517 h 1713864"/>
                <a:gd name="connsiteX595" fmla="*/ 754218 w 1715332"/>
                <a:gd name="connsiteY595" fmla="*/ 135518 h 1713864"/>
                <a:gd name="connsiteX596" fmla="*/ 953419 w 1715332"/>
                <a:gd name="connsiteY596" fmla="*/ 135518 h 1713864"/>
                <a:gd name="connsiteX597" fmla="*/ 959027 w 1715332"/>
                <a:gd name="connsiteY597" fmla="*/ 141126 h 1713864"/>
                <a:gd name="connsiteX598" fmla="*/ 959027 w 1715332"/>
                <a:gd name="connsiteY598" fmla="*/ 274199 h 1713864"/>
                <a:gd name="connsiteX599" fmla="*/ 894073 w 1715332"/>
                <a:gd name="connsiteY599" fmla="*/ 274199 h 1713864"/>
                <a:gd name="connsiteX600" fmla="*/ 894073 w 1715332"/>
                <a:gd name="connsiteY600" fmla="*/ 475128 h 1713864"/>
                <a:gd name="connsiteX601" fmla="*/ 890584 w 1715332"/>
                <a:gd name="connsiteY601" fmla="*/ 478617 h 1713864"/>
                <a:gd name="connsiteX602" fmla="*/ 829868 w 1715332"/>
                <a:gd name="connsiteY602" fmla="*/ 478617 h 1713864"/>
                <a:gd name="connsiteX603" fmla="*/ 826248 w 1715332"/>
                <a:gd name="connsiteY603" fmla="*/ 474998 h 1713864"/>
                <a:gd name="connsiteX604" fmla="*/ 826248 w 1715332"/>
                <a:gd name="connsiteY604" fmla="*/ 408574 h 1713864"/>
                <a:gd name="connsiteX605" fmla="*/ 755196 w 1715332"/>
                <a:gd name="connsiteY605" fmla="*/ 408574 h 1713864"/>
                <a:gd name="connsiteX606" fmla="*/ 751707 w 1715332"/>
                <a:gd name="connsiteY606" fmla="*/ 405085 h 1713864"/>
                <a:gd name="connsiteX607" fmla="*/ 751707 w 1715332"/>
                <a:gd name="connsiteY607" fmla="*/ 342772 h 1713864"/>
                <a:gd name="connsiteX608" fmla="*/ 755261 w 1715332"/>
                <a:gd name="connsiteY608" fmla="*/ 339218 h 1713864"/>
                <a:gd name="connsiteX609" fmla="*/ 826248 w 1715332"/>
                <a:gd name="connsiteY609" fmla="*/ 339218 h 1713864"/>
                <a:gd name="connsiteX610" fmla="*/ 826248 w 1715332"/>
                <a:gd name="connsiteY610" fmla="*/ 274199 h 1713864"/>
                <a:gd name="connsiteX611" fmla="*/ 761065 w 1715332"/>
                <a:gd name="connsiteY611" fmla="*/ 274199 h 1713864"/>
                <a:gd name="connsiteX612" fmla="*/ 754218 w 1715332"/>
                <a:gd name="connsiteY612" fmla="*/ 267351 h 1713864"/>
                <a:gd name="connsiteX613" fmla="*/ 1106610 w 1715332"/>
                <a:gd name="connsiteY613" fmla="*/ 71280 h 1713864"/>
                <a:gd name="connsiteX614" fmla="*/ 1167424 w 1715332"/>
                <a:gd name="connsiteY614" fmla="*/ 71280 h 1713864"/>
                <a:gd name="connsiteX615" fmla="*/ 1170978 w 1715332"/>
                <a:gd name="connsiteY615" fmla="*/ 74834 h 1713864"/>
                <a:gd name="connsiteX616" fmla="*/ 1170978 w 1715332"/>
                <a:gd name="connsiteY616" fmla="*/ 201352 h 1713864"/>
                <a:gd name="connsiteX617" fmla="*/ 1167489 w 1715332"/>
                <a:gd name="connsiteY617" fmla="*/ 204841 h 1713864"/>
                <a:gd name="connsiteX618" fmla="*/ 1117468 w 1715332"/>
                <a:gd name="connsiteY618" fmla="*/ 204841 h 1713864"/>
                <a:gd name="connsiteX619" fmla="*/ 1117468 w 1715332"/>
                <a:gd name="connsiteY619" fmla="*/ 204842 h 1713864"/>
                <a:gd name="connsiteX620" fmla="*/ 1032068 w 1715332"/>
                <a:gd name="connsiteY620" fmla="*/ 204842 h 1713864"/>
                <a:gd name="connsiteX621" fmla="*/ 1028612 w 1715332"/>
                <a:gd name="connsiteY621" fmla="*/ 201353 h 1713864"/>
                <a:gd name="connsiteX622" fmla="*/ 1028612 w 1715332"/>
                <a:gd name="connsiteY622" fmla="*/ 139072 h 1713864"/>
                <a:gd name="connsiteX623" fmla="*/ 1032166 w 1715332"/>
                <a:gd name="connsiteY623" fmla="*/ 135518 h 1713864"/>
                <a:gd name="connsiteX624" fmla="*/ 1103121 w 1715332"/>
                <a:gd name="connsiteY624" fmla="*/ 135518 h 1713864"/>
                <a:gd name="connsiteX625" fmla="*/ 1103121 w 1715332"/>
                <a:gd name="connsiteY625" fmla="*/ 74769 h 1713864"/>
                <a:gd name="connsiteX626" fmla="*/ 1106610 w 1715332"/>
                <a:gd name="connsiteY626" fmla="*/ 71280 h 1713864"/>
                <a:gd name="connsiteX627" fmla="*/ 1636029 w 1715332"/>
                <a:gd name="connsiteY627" fmla="*/ 69324 h 1713864"/>
                <a:gd name="connsiteX628" fmla="*/ 1305941 w 1715332"/>
                <a:gd name="connsiteY628" fmla="*/ 69357 h 1713864"/>
                <a:gd name="connsiteX629" fmla="*/ 1299680 w 1715332"/>
                <a:gd name="connsiteY629" fmla="*/ 76106 h 1713864"/>
                <a:gd name="connsiteX630" fmla="*/ 1299647 w 1715332"/>
                <a:gd name="connsiteY630" fmla="*/ 406227 h 1713864"/>
                <a:gd name="connsiteX631" fmla="*/ 1306332 w 1715332"/>
                <a:gd name="connsiteY631" fmla="*/ 413075 h 1713864"/>
                <a:gd name="connsiteX632" fmla="*/ 1636420 w 1715332"/>
                <a:gd name="connsiteY632" fmla="*/ 413042 h 1713864"/>
                <a:gd name="connsiteX633" fmla="*/ 1643268 w 1715332"/>
                <a:gd name="connsiteY633" fmla="*/ 406390 h 1713864"/>
                <a:gd name="connsiteX634" fmla="*/ 1643138 w 1715332"/>
                <a:gd name="connsiteY634" fmla="*/ 241623 h 1713864"/>
                <a:gd name="connsiteX635" fmla="*/ 1643268 w 1715332"/>
                <a:gd name="connsiteY635" fmla="*/ 76857 h 1713864"/>
                <a:gd name="connsiteX636" fmla="*/ 1636029 w 1715332"/>
                <a:gd name="connsiteY636" fmla="*/ 69324 h 1713864"/>
                <a:gd name="connsiteX637" fmla="*/ 403521 w 1715332"/>
                <a:gd name="connsiteY637" fmla="*/ 69324 h 1713864"/>
                <a:gd name="connsiteX638" fmla="*/ 73433 w 1715332"/>
                <a:gd name="connsiteY638" fmla="*/ 69357 h 1713864"/>
                <a:gd name="connsiteX639" fmla="*/ 67172 w 1715332"/>
                <a:gd name="connsiteY639" fmla="*/ 76106 h 1713864"/>
                <a:gd name="connsiteX640" fmla="*/ 67139 w 1715332"/>
                <a:gd name="connsiteY640" fmla="*/ 406227 h 1713864"/>
                <a:gd name="connsiteX641" fmla="*/ 73824 w 1715332"/>
                <a:gd name="connsiteY641" fmla="*/ 413075 h 1713864"/>
                <a:gd name="connsiteX642" fmla="*/ 403912 w 1715332"/>
                <a:gd name="connsiteY642" fmla="*/ 413042 h 1713864"/>
                <a:gd name="connsiteX643" fmla="*/ 410760 w 1715332"/>
                <a:gd name="connsiteY643" fmla="*/ 406390 h 1713864"/>
                <a:gd name="connsiteX644" fmla="*/ 410630 w 1715332"/>
                <a:gd name="connsiteY644" fmla="*/ 241623 h 1713864"/>
                <a:gd name="connsiteX645" fmla="*/ 410760 w 1715332"/>
                <a:gd name="connsiteY645" fmla="*/ 76857 h 1713864"/>
                <a:gd name="connsiteX646" fmla="*/ 403521 w 1715332"/>
                <a:gd name="connsiteY646" fmla="*/ 69324 h 1713864"/>
                <a:gd name="connsiteX647" fmla="*/ 1239291 w 1715332"/>
                <a:gd name="connsiteY647" fmla="*/ 1924 h 1713864"/>
                <a:gd name="connsiteX648" fmla="*/ 1712136 w 1715332"/>
                <a:gd name="connsiteY648" fmla="*/ 1924 h 1713864"/>
                <a:gd name="connsiteX649" fmla="*/ 1712861 w 1715332"/>
                <a:gd name="connsiteY649" fmla="*/ 2656 h 1713864"/>
                <a:gd name="connsiteX650" fmla="*/ 1715006 w 1715332"/>
                <a:gd name="connsiteY650" fmla="*/ 3782 h 1713864"/>
                <a:gd name="connsiteX651" fmla="*/ 1715028 w 1715332"/>
                <a:gd name="connsiteY651" fmla="*/ 4846 h 1713864"/>
                <a:gd name="connsiteX652" fmla="*/ 1715331 w 1715332"/>
                <a:gd name="connsiteY652" fmla="*/ 5152 h 1713864"/>
                <a:gd name="connsiteX653" fmla="*/ 1715331 w 1715332"/>
                <a:gd name="connsiteY653" fmla="*/ 477964 h 1713864"/>
                <a:gd name="connsiteX654" fmla="*/ 1712136 w 1715332"/>
                <a:gd name="connsiteY654" fmla="*/ 481160 h 1713864"/>
                <a:gd name="connsiteX655" fmla="*/ 1239291 w 1715332"/>
                <a:gd name="connsiteY655" fmla="*/ 481160 h 1713864"/>
                <a:gd name="connsiteX656" fmla="*/ 1238731 w 1715332"/>
                <a:gd name="connsiteY656" fmla="*/ 480600 h 1713864"/>
                <a:gd name="connsiteX657" fmla="*/ 1238349 w 1715332"/>
                <a:gd name="connsiteY657" fmla="*/ 480655 h 1713864"/>
                <a:gd name="connsiteX658" fmla="*/ 1237431 w 1715332"/>
                <a:gd name="connsiteY658" fmla="*/ 479300 h 1713864"/>
                <a:gd name="connsiteX659" fmla="*/ 1236095 w 1715332"/>
                <a:gd name="connsiteY659" fmla="*/ 477964 h 1713864"/>
                <a:gd name="connsiteX660" fmla="*/ 1236095 w 1715332"/>
                <a:gd name="connsiteY660" fmla="*/ 5119 h 1713864"/>
                <a:gd name="connsiteX661" fmla="*/ 1239291 w 1715332"/>
                <a:gd name="connsiteY661" fmla="*/ 1924 h 1713864"/>
                <a:gd name="connsiteX662" fmla="*/ 662884 w 1715332"/>
                <a:gd name="connsiteY662" fmla="*/ 1924 h 1713864"/>
                <a:gd name="connsiteX663" fmla="*/ 748609 w 1715332"/>
                <a:gd name="connsiteY663" fmla="*/ 1924 h 1713864"/>
                <a:gd name="connsiteX664" fmla="*/ 754218 w 1715332"/>
                <a:gd name="connsiteY664" fmla="*/ 7532 h 1713864"/>
                <a:gd name="connsiteX665" fmla="*/ 754218 w 1715332"/>
                <a:gd name="connsiteY665" fmla="*/ 134735 h 1713864"/>
                <a:gd name="connsiteX666" fmla="*/ 686198 w 1715332"/>
                <a:gd name="connsiteY666" fmla="*/ 134735 h 1713864"/>
                <a:gd name="connsiteX667" fmla="*/ 686198 w 1715332"/>
                <a:gd name="connsiteY667" fmla="*/ 271427 h 1713864"/>
                <a:gd name="connsiteX668" fmla="*/ 682709 w 1715332"/>
                <a:gd name="connsiteY668" fmla="*/ 274916 h 1713864"/>
                <a:gd name="connsiteX669" fmla="*/ 621961 w 1715332"/>
                <a:gd name="connsiteY669" fmla="*/ 274916 h 1713864"/>
                <a:gd name="connsiteX670" fmla="*/ 618341 w 1715332"/>
                <a:gd name="connsiteY670" fmla="*/ 271297 h 1713864"/>
                <a:gd name="connsiteX671" fmla="*/ 618341 w 1715332"/>
                <a:gd name="connsiteY671" fmla="*/ 204874 h 1713864"/>
                <a:gd name="connsiteX672" fmla="*/ 552473 w 1715332"/>
                <a:gd name="connsiteY672" fmla="*/ 204874 h 1713864"/>
                <a:gd name="connsiteX673" fmla="*/ 549017 w 1715332"/>
                <a:gd name="connsiteY673" fmla="*/ 201385 h 1713864"/>
                <a:gd name="connsiteX674" fmla="*/ 549017 w 1715332"/>
                <a:gd name="connsiteY674" fmla="*/ 139072 h 1713864"/>
                <a:gd name="connsiteX675" fmla="*/ 552571 w 1715332"/>
                <a:gd name="connsiteY675" fmla="*/ 135518 h 1713864"/>
                <a:gd name="connsiteX676" fmla="*/ 618341 w 1715332"/>
                <a:gd name="connsiteY676" fmla="*/ 135518 h 1713864"/>
                <a:gd name="connsiteX677" fmla="*/ 618341 w 1715332"/>
                <a:gd name="connsiteY677" fmla="*/ 71312 h 1713864"/>
                <a:gd name="connsiteX678" fmla="*/ 552506 w 1715332"/>
                <a:gd name="connsiteY678" fmla="*/ 71312 h 1713864"/>
                <a:gd name="connsiteX679" fmla="*/ 549017 w 1715332"/>
                <a:gd name="connsiteY679" fmla="*/ 67790 h 1713864"/>
                <a:gd name="connsiteX680" fmla="*/ 549017 w 1715332"/>
                <a:gd name="connsiteY680" fmla="*/ 5510 h 1713864"/>
                <a:gd name="connsiteX681" fmla="*/ 552571 w 1715332"/>
                <a:gd name="connsiteY681" fmla="*/ 1956 h 1713864"/>
                <a:gd name="connsiteX682" fmla="*/ 662852 w 1715332"/>
                <a:gd name="connsiteY682" fmla="*/ 1956 h 1713864"/>
                <a:gd name="connsiteX683" fmla="*/ 6782 w 1715332"/>
                <a:gd name="connsiteY683" fmla="*/ 1924 h 1713864"/>
                <a:gd name="connsiteX684" fmla="*/ 479628 w 1715332"/>
                <a:gd name="connsiteY684" fmla="*/ 1924 h 1713864"/>
                <a:gd name="connsiteX685" fmla="*/ 480379 w 1715332"/>
                <a:gd name="connsiteY685" fmla="*/ 2683 h 1713864"/>
                <a:gd name="connsiteX686" fmla="*/ 481551 w 1715332"/>
                <a:gd name="connsiteY686" fmla="*/ 3456 h 1713864"/>
                <a:gd name="connsiteX687" fmla="*/ 481571 w 1715332"/>
                <a:gd name="connsiteY687" fmla="*/ 3887 h 1713864"/>
                <a:gd name="connsiteX688" fmla="*/ 482823 w 1715332"/>
                <a:gd name="connsiteY688" fmla="*/ 5152 h 1713864"/>
                <a:gd name="connsiteX689" fmla="*/ 482823 w 1715332"/>
                <a:gd name="connsiteY689" fmla="*/ 477964 h 1713864"/>
                <a:gd name="connsiteX690" fmla="*/ 481272 w 1715332"/>
                <a:gd name="connsiteY690" fmla="*/ 479515 h 1713864"/>
                <a:gd name="connsiteX691" fmla="*/ 481258 w 1715332"/>
                <a:gd name="connsiteY691" fmla="*/ 479693 h 1713864"/>
                <a:gd name="connsiteX692" fmla="*/ 481081 w 1715332"/>
                <a:gd name="connsiteY692" fmla="*/ 479707 h 1713864"/>
                <a:gd name="connsiteX693" fmla="*/ 479628 w 1715332"/>
                <a:gd name="connsiteY693" fmla="*/ 481160 h 1713864"/>
                <a:gd name="connsiteX694" fmla="*/ 6782 w 1715332"/>
                <a:gd name="connsiteY694" fmla="*/ 481160 h 1713864"/>
                <a:gd name="connsiteX695" fmla="*/ 5416 w 1715332"/>
                <a:gd name="connsiteY695" fmla="*/ 479794 h 1713864"/>
                <a:gd name="connsiteX696" fmla="*/ 4467 w 1715332"/>
                <a:gd name="connsiteY696" fmla="*/ 479726 h 1713864"/>
                <a:gd name="connsiteX697" fmla="*/ 4473 w 1715332"/>
                <a:gd name="connsiteY697" fmla="*/ 478850 h 1713864"/>
                <a:gd name="connsiteX698" fmla="*/ 3587 w 1715332"/>
                <a:gd name="connsiteY698" fmla="*/ 477964 h 1713864"/>
                <a:gd name="connsiteX699" fmla="*/ 3587 w 1715332"/>
                <a:gd name="connsiteY699" fmla="*/ 5119 h 1713864"/>
                <a:gd name="connsiteX700" fmla="*/ 6782 w 1715332"/>
                <a:gd name="connsiteY700" fmla="*/ 1924 h 1713864"/>
                <a:gd name="connsiteX701" fmla="*/ 832509 w 1715332"/>
                <a:gd name="connsiteY701" fmla="*/ 0 h 1713864"/>
                <a:gd name="connsiteX702" fmla="*/ 885790 w 1715332"/>
                <a:gd name="connsiteY702" fmla="*/ 0 h 1713864"/>
                <a:gd name="connsiteX703" fmla="*/ 893779 w 1715332"/>
                <a:gd name="connsiteY703" fmla="*/ 7989 h 1713864"/>
                <a:gd name="connsiteX704" fmla="*/ 893779 w 1715332"/>
                <a:gd name="connsiteY704" fmla="*/ 62085 h 1713864"/>
                <a:gd name="connsiteX705" fmla="*/ 886508 w 1715332"/>
                <a:gd name="connsiteY705" fmla="*/ 69356 h 1713864"/>
                <a:gd name="connsiteX706" fmla="*/ 832411 w 1715332"/>
                <a:gd name="connsiteY706" fmla="*/ 69356 h 1713864"/>
                <a:gd name="connsiteX707" fmla="*/ 824455 w 1715332"/>
                <a:gd name="connsiteY707" fmla="*/ 61367 h 1713864"/>
                <a:gd name="connsiteX708" fmla="*/ 824455 w 1715332"/>
                <a:gd name="connsiteY708" fmla="*/ 8054 h 1713864"/>
                <a:gd name="connsiteX709" fmla="*/ 832509 w 1715332"/>
                <a:gd name="connsiteY709" fmla="*/ 0 h 17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</a:cxnLst>
              <a:rect l="l" t="t" r="r" b="b"/>
              <a:pathLst>
                <a:path w="1715332" h="1713864">
                  <a:moveTo>
                    <a:pt x="553778" y="1647181"/>
                  </a:moveTo>
                  <a:lnTo>
                    <a:pt x="617428" y="1647181"/>
                  </a:lnTo>
                  <a:cubicBezTo>
                    <a:pt x="618309" y="1647181"/>
                    <a:pt x="619026" y="1647899"/>
                    <a:pt x="619026" y="1648779"/>
                  </a:cubicBezTo>
                  <a:lnTo>
                    <a:pt x="619026" y="1708354"/>
                  </a:lnTo>
                  <a:cubicBezTo>
                    <a:pt x="619026" y="1711386"/>
                    <a:pt x="616548" y="1713864"/>
                    <a:pt x="613515" y="1713864"/>
                  </a:cubicBezTo>
                  <a:lnTo>
                    <a:pt x="555115" y="1713864"/>
                  </a:lnTo>
                  <a:cubicBezTo>
                    <a:pt x="551332" y="1713864"/>
                    <a:pt x="548267" y="1710799"/>
                    <a:pt x="548267" y="1707017"/>
                  </a:cubicBezTo>
                  <a:lnTo>
                    <a:pt x="548267" y="1652725"/>
                  </a:lnTo>
                  <a:cubicBezTo>
                    <a:pt x="548267" y="1649659"/>
                    <a:pt x="550745" y="1647181"/>
                    <a:pt x="553778" y="1647181"/>
                  </a:cubicBezTo>
                  <a:close/>
                  <a:moveTo>
                    <a:pt x="1651617" y="1642779"/>
                  </a:moveTo>
                  <a:lnTo>
                    <a:pt x="1709724" y="1642779"/>
                  </a:lnTo>
                  <a:cubicBezTo>
                    <a:pt x="1712822" y="1642779"/>
                    <a:pt x="1715332" y="1645290"/>
                    <a:pt x="1715332" y="1648388"/>
                  </a:cubicBezTo>
                  <a:lnTo>
                    <a:pt x="1715332" y="1706495"/>
                  </a:lnTo>
                  <a:cubicBezTo>
                    <a:pt x="1715332" y="1709527"/>
                    <a:pt x="1712854" y="1712005"/>
                    <a:pt x="1709821" y="1712005"/>
                  </a:cubicBezTo>
                  <a:lnTo>
                    <a:pt x="1652954" y="1712005"/>
                  </a:lnTo>
                  <a:cubicBezTo>
                    <a:pt x="1649171" y="1712005"/>
                    <a:pt x="1646106" y="1708940"/>
                    <a:pt x="1646106" y="1705157"/>
                  </a:cubicBezTo>
                  <a:lnTo>
                    <a:pt x="1646106" y="1648290"/>
                  </a:lnTo>
                  <a:cubicBezTo>
                    <a:pt x="1646106" y="1645257"/>
                    <a:pt x="1648552" y="1642779"/>
                    <a:pt x="1651617" y="1642779"/>
                  </a:cubicBezTo>
                  <a:close/>
                  <a:moveTo>
                    <a:pt x="1449904" y="1642779"/>
                  </a:moveTo>
                  <a:lnTo>
                    <a:pt x="1507327" y="1642779"/>
                  </a:lnTo>
                  <a:cubicBezTo>
                    <a:pt x="1510424" y="1642779"/>
                    <a:pt x="1512935" y="1645290"/>
                    <a:pt x="1512935" y="1648388"/>
                  </a:cubicBezTo>
                  <a:lnTo>
                    <a:pt x="1512935" y="1706495"/>
                  </a:lnTo>
                  <a:cubicBezTo>
                    <a:pt x="1512935" y="1709527"/>
                    <a:pt x="1510457" y="1712005"/>
                    <a:pt x="1507425" y="1712005"/>
                  </a:cubicBezTo>
                  <a:lnTo>
                    <a:pt x="1450557" y="1712005"/>
                  </a:lnTo>
                  <a:cubicBezTo>
                    <a:pt x="1446774" y="1712005"/>
                    <a:pt x="1443709" y="1708940"/>
                    <a:pt x="1443709" y="1705157"/>
                  </a:cubicBezTo>
                  <a:lnTo>
                    <a:pt x="1443709" y="1648975"/>
                  </a:lnTo>
                  <a:cubicBezTo>
                    <a:pt x="1443709" y="1645551"/>
                    <a:pt x="1446481" y="1642779"/>
                    <a:pt x="1449904" y="1642779"/>
                  </a:cubicBezTo>
                  <a:close/>
                  <a:moveTo>
                    <a:pt x="897399" y="1579292"/>
                  </a:moveTo>
                  <a:lnTo>
                    <a:pt x="956158" y="1579292"/>
                  </a:lnTo>
                  <a:cubicBezTo>
                    <a:pt x="959256" y="1579292"/>
                    <a:pt x="961766" y="1581803"/>
                    <a:pt x="961766" y="1584901"/>
                  </a:cubicBezTo>
                  <a:lnTo>
                    <a:pt x="961766" y="1658725"/>
                  </a:lnTo>
                  <a:lnTo>
                    <a:pt x="961765" y="1658726"/>
                  </a:lnTo>
                  <a:lnTo>
                    <a:pt x="961765" y="1708354"/>
                  </a:lnTo>
                  <a:cubicBezTo>
                    <a:pt x="961765" y="1711386"/>
                    <a:pt x="959287" y="1713864"/>
                    <a:pt x="956255" y="1713864"/>
                  </a:cubicBezTo>
                  <a:lnTo>
                    <a:pt x="763087" y="1713864"/>
                  </a:lnTo>
                  <a:cubicBezTo>
                    <a:pt x="759304" y="1713864"/>
                    <a:pt x="756239" y="1710799"/>
                    <a:pt x="756239" y="1707017"/>
                  </a:cubicBezTo>
                  <a:lnTo>
                    <a:pt x="756239" y="1648159"/>
                  </a:lnTo>
                  <a:cubicBezTo>
                    <a:pt x="756206" y="1647833"/>
                    <a:pt x="756467" y="1647572"/>
                    <a:pt x="756793" y="1647572"/>
                  </a:cubicBezTo>
                  <a:lnTo>
                    <a:pt x="891888" y="1647572"/>
                  </a:lnTo>
                  <a:lnTo>
                    <a:pt x="891888" y="1584803"/>
                  </a:lnTo>
                  <a:cubicBezTo>
                    <a:pt x="891888" y="1581770"/>
                    <a:pt x="894366" y="1579292"/>
                    <a:pt x="897399" y="1579292"/>
                  </a:cubicBezTo>
                  <a:close/>
                  <a:moveTo>
                    <a:pt x="627830" y="1440905"/>
                  </a:moveTo>
                  <a:lnTo>
                    <a:pt x="747500" y="1440905"/>
                  </a:lnTo>
                  <a:cubicBezTo>
                    <a:pt x="752424" y="1440905"/>
                    <a:pt x="756402" y="1444883"/>
                    <a:pt x="756402" y="1449807"/>
                  </a:cubicBezTo>
                  <a:lnTo>
                    <a:pt x="756402" y="1508761"/>
                  </a:lnTo>
                  <a:lnTo>
                    <a:pt x="819303" y="1508761"/>
                  </a:lnTo>
                  <a:cubicBezTo>
                    <a:pt x="822401" y="1508761"/>
                    <a:pt x="824911" y="1511272"/>
                    <a:pt x="824911" y="1514370"/>
                  </a:cubicBezTo>
                  <a:lnTo>
                    <a:pt x="824911" y="1569543"/>
                  </a:lnTo>
                  <a:cubicBezTo>
                    <a:pt x="824911" y="1572575"/>
                    <a:pt x="822433" y="1575053"/>
                    <a:pt x="819400" y="1575053"/>
                  </a:cubicBezTo>
                  <a:lnTo>
                    <a:pt x="756402" y="1575053"/>
                  </a:lnTo>
                  <a:lnTo>
                    <a:pt x="756402" y="1642715"/>
                  </a:lnTo>
                  <a:cubicBezTo>
                    <a:pt x="756402" y="1644541"/>
                    <a:pt x="754935" y="1646008"/>
                    <a:pt x="753109" y="1646008"/>
                  </a:cubicBezTo>
                  <a:lnTo>
                    <a:pt x="622580" y="1646008"/>
                  </a:lnTo>
                  <a:cubicBezTo>
                    <a:pt x="620624" y="1646008"/>
                    <a:pt x="619026" y="1644411"/>
                    <a:pt x="619026" y="1642454"/>
                  </a:cubicBezTo>
                  <a:lnTo>
                    <a:pt x="619026" y="1575053"/>
                  </a:lnTo>
                  <a:lnTo>
                    <a:pt x="555147" y="1575053"/>
                  </a:lnTo>
                  <a:cubicBezTo>
                    <a:pt x="551364" y="1575053"/>
                    <a:pt x="548299" y="1571988"/>
                    <a:pt x="548299" y="1568206"/>
                  </a:cubicBezTo>
                  <a:lnTo>
                    <a:pt x="548299" y="1514304"/>
                  </a:lnTo>
                  <a:cubicBezTo>
                    <a:pt x="548267" y="1511239"/>
                    <a:pt x="550745" y="1508761"/>
                    <a:pt x="553777" y="1508761"/>
                  </a:cubicBezTo>
                  <a:lnTo>
                    <a:pt x="619026" y="1508761"/>
                  </a:lnTo>
                  <a:lnTo>
                    <a:pt x="619026" y="1449709"/>
                  </a:lnTo>
                  <a:cubicBezTo>
                    <a:pt x="619026" y="1444851"/>
                    <a:pt x="622971" y="1440905"/>
                    <a:pt x="627830" y="1440905"/>
                  </a:cubicBezTo>
                  <a:close/>
                  <a:moveTo>
                    <a:pt x="140148" y="1371580"/>
                  </a:moveTo>
                  <a:lnTo>
                    <a:pt x="339088" y="1371580"/>
                  </a:lnTo>
                  <a:cubicBezTo>
                    <a:pt x="340849" y="1371580"/>
                    <a:pt x="342284" y="1373015"/>
                    <a:pt x="342284" y="1374776"/>
                  </a:cubicBezTo>
                  <a:lnTo>
                    <a:pt x="342284" y="1573716"/>
                  </a:lnTo>
                  <a:cubicBezTo>
                    <a:pt x="342317" y="1575477"/>
                    <a:pt x="340882" y="1576911"/>
                    <a:pt x="339088" y="1576911"/>
                  </a:cubicBezTo>
                  <a:lnTo>
                    <a:pt x="140148" y="1576911"/>
                  </a:lnTo>
                  <a:cubicBezTo>
                    <a:pt x="138388" y="1576911"/>
                    <a:pt x="136953" y="1575477"/>
                    <a:pt x="136953" y="1573716"/>
                  </a:cubicBezTo>
                  <a:lnTo>
                    <a:pt x="136953" y="1374776"/>
                  </a:lnTo>
                  <a:cubicBezTo>
                    <a:pt x="136953" y="1373015"/>
                    <a:pt x="138388" y="1371580"/>
                    <a:pt x="140148" y="1371580"/>
                  </a:cubicBezTo>
                  <a:close/>
                  <a:moveTo>
                    <a:pt x="71085" y="1302485"/>
                  </a:moveTo>
                  <a:cubicBezTo>
                    <a:pt x="69324" y="1302485"/>
                    <a:pt x="67890" y="1303919"/>
                    <a:pt x="67890" y="1305680"/>
                  </a:cubicBezTo>
                  <a:lnTo>
                    <a:pt x="67890" y="1642779"/>
                  </a:lnTo>
                  <a:cubicBezTo>
                    <a:pt x="67890" y="1644540"/>
                    <a:pt x="69324" y="1645975"/>
                    <a:pt x="71085" y="1645975"/>
                  </a:cubicBezTo>
                  <a:lnTo>
                    <a:pt x="408185" y="1645975"/>
                  </a:lnTo>
                  <a:cubicBezTo>
                    <a:pt x="409945" y="1645975"/>
                    <a:pt x="411380" y="1644540"/>
                    <a:pt x="411380" y="1642779"/>
                  </a:cubicBezTo>
                  <a:lnTo>
                    <a:pt x="411380" y="1305680"/>
                  </a:lnTo>
                  <a:cubicBezTo>
                    <a:pt x="411380" y="1303919"/>
                    <a:pt x="409945" y="1302485"/>
                    <a:pt x="408185" y="1302485"/>
                  </a:cubicBezTo>
                  <a:close/>
                  <a:moveTo>
                    <a:pt x="3196" y="1234595"/>
                  </a:moveTo>
                  <a:lnTo>
                    <a:pt x="476041" y="1234595"/>
                  </a:lnTo>
                  <a:cubicBezTo>
                    <a:pt x="477834" y="1234595"/>
                    <a:pt x="479270" y="1236030"/>
                    <a:pt x="479237" y="1237824"/>
                  </a:cubicBezTo>
                  <a:lnTo>
                    <a:pt x="479237" y="1710636"/>
                  </a:lnTo>
                  <a:cubicBezTo>
                    <a:pt x="479237" y="1712397"/>
                    <a:pt x="477802" y="1713832"/>
                    <a:pt x="476041" y="1713832"/>
                  </a:cubicBezTo>
                  <a:lnTo>
                    <a:pt x="3196" y="1713832"/>
                  </a:lnTo>
                  <a:cubicBezTo>
                    <a:pt x="1435" y="1713832"/>
                    <a:pt x="0" y="1712397"/>
                    <a:pt x="0" y="1710636"/>
                  </a:cubicBezTo>
                  <a:lnTo>
                    <a:pt x="0" y="1237791"/>
                  </a:lnTo>
                  <a:cubicBezTo>
                    <a:pt x="0" y="1236030"/>
                    <a:pt x="1435" y="1234595"/>
                    <a:pt x="3196" y="1234595"/>
                  </a:cubicBezTo>
                  <a:close/>
                  <a:moveTo>
                    <a:pt x="1296388" y="1234400"/>
                  </a:moveTo>
                  <a:cubicBezTo>
                    <a:pt x="1300301" y="1234367"/>
                    <a:pt x="1300855" y="1235932"/>
                    <a:pt x="1300790" y="1239226"/>
                  </a:cubicBezTo>
                  <a:cubicBezTo>
                    <a:pt x="1300594" y="1249204"/>
                    <a:pt x="1300529" y="1288790"/>
                    <a:pt x="1300790" y="1298572"/>
                  </a:cubicBezTo>
                  <a:cubicBezTo>
                    <a:pt x="1300888" y="1302290"/>
                    <a:pt x="1299681" y="1303170"/>
                    <a:pt x="1296127" y="1303138"/>
                  </a:cubicBezTo>
                  <a:cubicBezTo>
                    <a:pt x="1276334" y="1302974"/>
                    <a:pt x="1256574" y="1302974"/>
                    <a:pt x="1236781" y="1303138"/>
                  </a:cubicBezTo>
                  <a:cubicBezTo>
                    <a:pt x="1233324" y="1303170"/>
                    <a:pt x="1232020" y="1302420"/>
                    <a:pt x="1232053" y="1298637"/>
                  </a:cubicBezTo>
                  <a:cubicBezTo>
                    <a:pt x="1232248" y="1278649"/>
                    <a:pt x="1232216" y="1258693"/>
                    <a:pt x="1232085" y="1238704"/>
                  </a:cubicBezTo>
                  <a:cubicBezTo>
                    <a:pt x="1232053" y="1235313"/>
                    <a:pt x="1233161" y="1234432"/>
                    <a:pt x="1236455" y="1234432"/>
                  </a:cubicBezTo>
                  <a:cubicBezTo>
                    <a:pt x="1256443" y="1234563"/>
                    <a:pt x="1276399" y="1234595"/>
                    <a:pt x="1296388" y="1234400"/>
                  </a:cubicBezTo>
                  <a:close/>
                  <a:moveTo>
                    <a:pt x="1645943" y="1166021"/>
                  </a:moveTo>
                  <a:lnTo>
                    <a:pt x="1709723" y="1166021"/>
                  </a:lnTo>
                  <a:cubicBezTo>
                    <a:pt x="1712821" y="1166021"/>
                    <a:pt x="1715332" y="1168532"/>
                    <a:pt x="1715332" y="1171630"/>
                  </a:cubicBezTo>
                  <a:lnTo>
                    <a:pt x="1715332" y="1435166"/>
                  </a:lnTo>
                  <a:cubicBezTo>
                    <a:pt x="1715332" y="1438198"/>
                    <a:pt x="1712854" y="1440677"/>
                    <a:pt x="1709821" y="1440677"/>
                  </a:cubicBezTo>
                  <a:lnTo>
                    <a:pt x="1652628" y="1440677"/>
                  </a:lnTo>
                  <a:cubicBezTo>
                    <a:pt x="1648845" y="1440677"/>
                    <a:pt x="1645780" y="1437611"/>
                    <a:pt x="1645780" y="1433829"/>
                  </a:cubicBezTo>
                  <a:lnTo>
                    <a:pt x="1645780" y="1166217"/>
                  </a:lnTo>
                  <a:cubicBezTo>
                    <a:pt x="1645780" y="1166086"/>
                    <a:pt x="1645845" y="1166021"/>
                    <a:pt x="1645943" y="1166021"/>
                  </a:cubicBezTo>
                  <a:close/>
                  <a:moveTo>
                    <a:pt x="692622" y="1165369"/>
                  </a:moveTo>
                  <a:lnTo>
                    <a:pt x="752750" y="1165369"/>
                  </a:lnTo>
                  <a:cubicBezTo>
                    <a:pt x="753305" y="1165369"/>
                    <a:pt x="753761" y="1165826"/>
                    <a:pt x="753761" y="1166380"/>
                  </a:cubicBezTo>
                  <a:lnTo>
                    <a:pt x="753761" y="1226509"/>
                  </a:lnTo>
                  <a:cubicBezTo>
                    <a:pt x="753761" y="1229541"/>
                    <a:pt x="751283" y="1232020"/>
                    <a:pt x="748250" y="1232020"/>
                  </a:cubicBezTo>
                  <a:lnTo>
                    <a:pt x="693959" y="1232020"/>
                  </a:lnTo>
                  <a:cubicBezTo>
                    <a:pt x="690176" y="1232020"/>
                    <a:pt x="687111" y="1228955"/>
                    <a:pt x="687111" y="1225172"/>
                  </a:cubicBezTo>
                  <a:lnTo>
                    <a:pt x="687111" y="1170880"/>
                  </a:lnTo>
                  <a:cubicBezTo>
                    <a:pt x="687111" y="1167847"/>
                    <a:pt x="689557" y="1165369"/>
                    <a:pt x="692622" y="1165369"/>
                  </a:cubicBezTo>
                  <a:close/>
                  <a:moveTo>
                    <a:pt x="549669" y="1165369"/>
                  </a:moveTo>
                  <a:lnTo>
                    <a:pt x="613449" y="1165369"/>
                  </a:lnTo>
                  <a:cubicBezTo>
                    <a:pt x="616547" y="1165369"/>
                    <a:pt x="619058" y="1167880"/>
                    <a:pt x="619058" y="1170978"/>
                  </a:cubicBezTo>
                  <a:lnTo>
                    <a:pt x="619058" y="1296975"/>
                  </a:lnTo>
                  <a:cubicBezTo>
                    <a:pt x="619058" y="1300007"/>
                    <a:pt x="616580" y="1302485"/>
                    <a:pt x="613547" y="1302485"/>
                  </a:cubicBezTo>
                  <a:lnTo>
                    <a:pt x="556516" y="1302485"/>
                  </a:lnTo>
                  <a:cubicBezTo>
                    <a:pt x="552734" y="1302485"/>
                    <a:pt x="549669" y="1299420"/>
                    <a:pt x="549669" y="1295638"/>
                  </a:cubicBezTo>
                  <a:close/>
                  <a:moveTo>
                    <a:pt x="1168761" y="1165206"/>
                  </a:moveTo>
                  <a:cubicBezTo>
                    <a:pt x="1164098" y="1165174"/>
                    <a:pt x="1162891" y="1166445"/>
                    <a:pt x="1162924" y="1171076"/>
                  </a:cubicBezTo>
                  <a:cubicBezTo>
                    <a:pt x="1163119" y="1203618"/>
                    <a:pt x="1163152" y="1333462"/>
                    <a:pt x="1162891" y="1365809"/>
                  </a:cubicBezTo>
                  <a:cubicBezTo>
                    <a:pt x="1162826" y="1371092"/>
                    <a:pt x="1164261" y="1372265"/>
                    <a:pt x="1169380" y="1372265"/>
                  </a:cubicBezTo>
                  <a:cubicBezTo>
                    <a:pt x="1234302" y="1372102"/>
                    <a:pt x="1299192" y="1372102"/>
                    <a:pt x="1364114" y="1372265"/>
                  </a:cubicBezTo>
                  <a:cubicBezTo>
                    <a:pt x="1368842" y="1372298"/>
                    <a:pt x="1369950" y="1370994"/>
                    <a:pt x="1369950" y="1366396"/>
                  </a:cubicBezTo>
                  <a:cubicBezTo>
                    <a:pt x="1369787" y="1301278"/>
                    <a:pt x="1369787" y="1236161"/>
                    <a:pt x="1369950" y="1171043"/>
                  </a:cubicBezTo>
                  <a:cubicBezTo>
                    <a:pt x="1369950" y="1166380"/>
                    <a:pt x="1368711" y="1165206"/>
                    <a:pt x="1364081" y="1165206"/>
                  </a:cubicBezTo>
                  <a:cubicBezTo>
                    <a:pt x="1298963" y="1165369"/>
                    <a:pt x="1233878" y="1165369"/>
                    <a:pt x="1168761" y="1165206"/>
                  </a:cubicBezTo>
                  <a:close/>
                  <a:moveTo>
                    <a:pt x="887616" y="1099273"/>
                  </a:moveTo>
                  <a:lnTo>
                    <a:pt x="887634" y="1099338"/>
                  </a:lnTo>
                  <a:lnTo>
                    <a:pt x="888432" y="1099338"/>
                  </a:lnTo>
                  <a:cubicBezTo>
                    <a:pt x="891529" y="1099338"/>
                    <a:pt x="894040" y="1101849"/>
                    <a:pt x="894040" y="1104947"/>
                  </a:cubicBezTo>
                  <a:lnTo>
                    <a:pt x="894040" y="1165369"/>
                  </a:lnTo>
                  <a:lnTo>
                    <a:pt x="956157" y="1165369"/>
                  </a:lnTo>
                  <a:cubicBezTo>
                    <a:pt x="959255" y="1165369"/>
                    <a:pt x="961766" y="1167880"/>
                    <a:pt x="961766" y="1170978"/>
                  </a:cubicBezTo>
                  <a:lnTo>
                    <a:pt x="961766" y="1296975"/>
                  </a:lnTo>
                  <a:cubicBezTo>
                    <a:pt x="961766" y="1300007"/>
                    <a:pt x="959288" y="1302485"/>
                    <a:pt x="956255" y="1302485"/>
                  </a:cubicBezTo>
                  <a:lnTo>
                    <a:pt x="890094" y="1302485"/>
                  </a:lnTo>
                  <a:cubicBezTo>
                    <a:pt x="890877" y="1302485"/>
                    <a:pt x="891496" y="1303105"/>
                    <a:pt x="891496" y="1303887"/>
                  </a:cubicBezTo>
                  <a:lnTo>
                    <a:pt x="891496" y="1364310"/>
                  </a:lnTo>
                  <a:cubicBezTo>
                    <a:pt x="891496" y="1367342"/>
                    <a:pt x="889018" y="1369820"/>
                    <a:pt x="885986" y="1369820"/>
                  </a:cubicBezTo>
                  <a:lnTo>
                    <a:pt x="693959" y="1369820"/>
                  </a:lnTo>
                  <a:cubicBezTo>
                    <a:pt x="690176" y="1369820"/>
                    <a:pt x="687111" y="1366755"/>
                    <a:pt x="687111" y="1362973"/>
                  </a:cubicBezTo>
                  <a:lnTo>
                    <a:pt x="687111" y="1308029"/>
                  </a:lnTo>
                  <a:cubicBezTo>
                    <a:pt x="687111" y="1304963"/>
                    <a:pt x="689557" y="1302485"/>
                    <a:pt x="692622" y="1302485"/>
                  </a:cubicBezTo>
                  <a:lnTo>
                    <a:pt x="824650" y="1302485"/>
                  </a:lnTo>
                  <a:lnTo>
                    <a:pt x="824650" y="1168304"/>
                  </a:lnTo>
                  <a:lnTo>
                    <a:pt x="826907" y="1166021"/>
                  </a:lnTo>
                  <a:lnTo>
                    <a:pt x="755327" y="1166021"/>
                  </a:lnTo>
                  <a:cubicBezTo>
                    <a:pt x="754805" y="1166021"/>
                    <a:pt x="754381" y="1165597"/>
                    <a:pt x="754381" y="1165076"/>
                  </a:cubicBezTo>
                  <a:lnTo>
                    <a:pt x="754381" y="1104881"/>
                  </a:lnTo>
                  <a:lnTo>
                    <a:pt x="756698" y="1102550"/>
                  </a:lnTo>
                  <a:lnTo>
                    <a:pt x="756500" y="1102599"/>
                  </a:lnTo>
                  <a:cubicBezTo>
                    <a:pt x="756239" y="1102403"/>
                    <a:pt x="756142" y="1101295"/>
                    <a:pt x="756337" y="1101132"/>
                  </a:cubicBezTo>
                  <a:lnTo>
                    <a:pt x="757969" y="1101273"/>
                  </a:lnTo>
                  <a:lnTo>
                    <a:pt x="759892" y="1099338"/>
                  </a:lnTo>
                  <a:lnTo>
                    <a:pt x="887496" y="1099338"/>
                  </a:lnTo>
                  <a:close/>
                  <a:moveTo>
                    <a:pt x="5967" y="1027373"/>
                  </a:moveTo>
                  <a:lnTo>
                    <a:pt x="134735" y="1027373"/>
                  </a:lnTo>
                  <a:cubicBezTo>
                    <a:pt x="137800" y="1027373"/>
                    <a:pt x="140245" y="1029851"/>
                    <a:pt x="140245" y="1032884"/>
                  </a:cubicBezTo>
                  <a:lnTo>
                    <a:pt x="140245" y="1093372"/>
                  </a:lnTo>
                  <a:cubicBezTo>
                    <a:pt x="140245" y="1096404"/>
                    <a:pt x="137767" y="1098882"/>
                    <a:pt x="134735" y="1098882"/>
                  </a:cubicBezTo>
                  <a:lnTo>
                    <a:pt x="5967" y="1098882"/>
                  </a:lnTo>
                  <a:cubicBezTo>
                    <a:pt x="2934" y="1098882"/>
                    <a:pt x="456" y="1096404"/>
                    <a:pt x="456" y="1093372"/>
                  </a:cubicBezTo>
                  <a:lnTo>
                    <a:pt x="456" y="1032884"/>
                  </a:lnTo>
                  <a:cubicBezTo>
                    <a:pt x="456" y="1029851"/>
                    <a:pt x="2934" y="1027373"/>
                    <a:pt x="5967" y="1027373"/>
                  </a:cubicBezTo>
                  <a:close/>
                  <a:moveTo>
                    <a:pt x="964538" y="1026590"/>
                  </a:moveTo>
                  <a:lnTo>
                    <a:pt x="1028221" y="1026590"/>
                  </a:lnTo>
                  <a:cubicBezTo>
                    <a:pt x="1028286" y="1026590"/>
                    <a:pt x="1028351" y="1026656"/>
                    <a:pt x="1028351" y="1026721"/>
                  </a:cubicBezTo>
                  <a:lnTo>
                    <a:pt x="1028351" y="1094839"/>
                  </a:lnTo>
                  <a:cubicBezTo>
                    <a:pt x="1028351" y="1097871"/>
                    <a:pt x="1025873" y="1100350"/>
                    <a:pt x="1022840" y="1100350"/>
                  </a:cubicBezTo>
                  <a:lnTo>
                    <a:pt x="965875" y="1100350"/>
                  </a:lnTo>
                  <a:cubicBezTo>
                    <a:pt x="962092" y="1100350"/>
                    <a:pt x="959027" y="1097284"/>
                    <a:pt x="959027" y="1093502"/>
                  </a:cubicBezTo>
                  <a:lnTo>
                    <a:pt x="959027" y="1032101"/>
                  </a:lnTo>
                  <a:cubicBezTo>
                    <a:pt x="959027" y="1029036"/>
                    <a:pt x="961505" y="1026590"/>
                    <a:pt x="964538" y="1026590"/>
                  </a:cubicBezTo>
                  <a:close/>
                  <a:moveTo>
                    <a:pt x="1237530" y="1026558"/>
                  </a:moveTo>
                  <a:lnTo>
                    <a:pt x="1368255" y="1026558"/>
                  </a:lnTo>
                  <a:cubicBezTo>
                    <a:pt x="1371353" y="1026558"/>
                    <a:pt x="1373863" y="1029069"/>
                    <a:pt x="1373863" y="1032167"/>
                  </a:cubicBezTo>
                  <a:lnTo>
                    <a:pt x="1373863" y="1098230"/>
                  </a:lnTo>
                  <a:lnTo>
                    <a:pt x="1435362" y="1098230"/>
                  </a:lnTo>
                  <a:cubicBezTo>
                    <a:pt x="1438460" y="1098230"/>
                    <a:pt x="1440970" y="1100741"/>
                    <a:pt x="1440970" y="1103838"/>
                  </a:cubicBezTo>
                  <a:lnTo>
                    <a:pt x="1440970" y="1234139"/>
                  </a:lnTo>
                  <a:lnTo>
                    <a:pt x="1506251" y="1234139"/>
                  </a:lnTo>
                  <a:lnTo>
                    <a:pt x="1506251" y="1171923"/>
                  </a:lnTo>
                  <a:cubicBezTo>
                    <a:pt x="1506251" y="1168890"/>
                    <a:pt x="1508697" y="1166412"/>
                    <a:pt x="1511762" y="1166412"/>
                  </a:cubicBezTo>
                  <a:lnTo>
                    <a:pt x="1578803" y="1166412"/>
                  </a:lnTo>
                  <a:lnTo>
                    <a:pt x="1578803" y="1102143"/>
                  </a:lnTo>
                  <a:cubicBezTo>
                    <a:pt x="1578803" y="1099077"/>
                    <a:pt x="1581249" y="1096599"/>
                    <a:pt x="1584314" y="1096599"/>
                  </a:cubicBezTo>
                  <a:lnTo>
                    <a:pt x="1640171" y="1096599"/>
                  </a:lnTo>
                  <a:cubicBezTo>
                    <a:pt x="1643268" y="1096599"/>
                    <a:pt x="1645779" y="1099110"/>
                    <a:pt x="1645779" y="1102208"/>
                  </a:cubicBezTo>
                  <a:lnTo>
                    <a:pt x="1645779" y="1371255"/>
                  </a:lnTo>
                  <a:lnTo>
                    <a:pt x="1585651" y="1371255"/>
                  </a:lnTo>
                  <a:cubicBezTo>
                    <a:pt x="1581868" y="1371255"/>
                    <a:pt x="1578803" y="1368189"/>
                    <a:pt x="1578803" y="1364407"/>
                  </a:cubicBezTo>
                  <a:lnTo>
                    <a:pt x="1578803" y="1235639"/>
                  </a:lnTo>
                  <a:lnTo>
                    <a:pt x="1508631" y="1235639"/>
                  </a:lnTo>
                  <a:lnTo>
                    <a:pt x="1508632" y="1235639"/>
                  </a:lnTo>
                  <a:lnTo>
                    <a:pt x="1508632" y="1301963"/>
                  </a:lnTo>
                  <a:cubicBezTo>
                    <a:pt x="1508632" y="1302746"/>
                    <a:pt x="1508012" y="1303365"/>
                    <a:pt x="1507229" y="1303365"/>
                  </a:cubicBezTo>
                  <a:lnTo>
                    <a:pt x="1441003" y="1303365"/>
                  </a:lnTo>
                  <a:lnTo>
                    <a:pt x="1441003" y="1369787"/>
                  </a:lnTo>
                  <a:lnTo>
                    <a:pt x="1504425" y="1369787"/>
                  </a:lnTo>
                  <a:cubicBezTo>
                    <a:pt x="1507523" y="1369787"/>
                    <a:pt x="1510033" y="1372298"/>
                    <a:pt x="1510033" y="1375396"/>
                  </a:cubicBezTo>
                  <a:lnTo>
                    <a:pt x="1510033" y="1439014"/>
                  </a:lnTo>
                  <a:lnTo>
                    <a:pt x="1640171" y="1439209"/>
                  </a:lnTo>
                  <a:cubicBezTo>
                    <a:pt x="1643269" y="1439209"/>
                    <a:pt x="1645780" y="1441720"/>
                    <a:pt x="1645780" y="1444818"/>
                  </a:cubicBezTo>
                  <a:lnTo>
                    <a:pt x="1645780" y="1507294"/>
                  </a:lnTo>
                  <a:lnTo>
                    <a:pt x="1709724" y="1507294"/>
                  </a:lnTo>
                  <a:cubicBezTo>
                    <a:pt x="1712822" y="1507294"/>
                    <a:pt x="1715332" y="1509805"/>
                    <a:pt x="1715332" y="1512935"/>
                  </a:cubicBezTo>
                  <a:lnTo>
                    <a:pt x="1715332" y="1571042"/>
                  </a:lnTo>
                  <a:cubicBezTo>
                    <a:pt x="1715332" y="1574075"/>
                    <a:pt x="1712854" y="1576553"/>
                    <a:pt x="1709821" y="1576553"/>
                  </a:cubicBezTo>
                  <a:lnTo>
                    <a:pt x="1583108" y="1576553"/>
                  </a:lnTo>
                  <a:cubicBezTo>
                    <a:pt x="1579325" y="1576553"/>
                    <a:pt x="1576260" y="1573488"/>
                    <a:pt x="1576260" y="1569705"/>
                  </a:cubicBezTo>
                  <a:lnTo>
                    <a:pt x="1576260" y="1508468"/>
                  </a:lnTo>
                  <a:lnTo>
                    <a:pt x="1441035" y="1508468"/>
                  </a:lnTo>
                  <a:lnTo>
                    <a:pt x="1441035" y="1646236"/>
                  </a:lnTo>
                  <a:lnTo>
                    <a:pt x="1304376" y="1646236"/>
                  </a:lnTo>
                  <a:cubicBezTo>
                    <a:pt x="1303528" y="1646236"/>
                    <a:pt x="1302811" y="1646921"/>
                    <a:pt x="1302811" y="1647801"/>
                  </a:cubicBezTo>
                  <a:lnTo>
                    <a:pt x="1302811" y="1713864"/>
                  </a:lnTo>
                  <a:lnTo>
                    <a:pt x="1102339" y="1713864"/>
                  </a:lnTo>
                  <a:cubicBezTo>
                    <a:pt x="1098556" y="1713864"/>
                    <a:pt x="1095491" y="1710799"/>
                    <a:pt x="1095491" y="1707017"/>
                  </a:cubicBezTo>
                  <a:lnTo>
                    <a:pt x="1095491" y="1576912"/>
                  </a:lnTo>
                  <a:lnTo>
                    <a:pt x="1162891" y="1576912"/>
                  </a:lnTo>
                  <a:lnTo>
                    <a:pt x="1162891" y="1641377"/>
                  </a:lnTo>
                  <a:cubicBezTo>
                    <a:pt x="1162891" y="1645160"/>
                    <a:pt x="1165956" y="1648225"/>
                    <a:pt x="1169739" y="1648225"/>
                  </a:cubicBezTo>
                  <a:lnTo>
                    <a:pt x="1295246" y="1648225"/>
                  </a:lnTo>
                  <a:cubicBezTo>
                    <a:pt x="1298279" y="1648225"/>
                    <a:pt x="1300757" y="1645747"/>
                    <a:pt x="1300757" y="1642714"/>
                  </a:cubicBezTo>
                  <a:lnTo>
                    <a:pt x="1300757" y="1579684"/>
                  </a:lnTo>
                  <a:lnTo>
                    <a:pt x="1364896" y="1579684"/>
                  </a:lnTo>
                  <a:cubicBezTo>
                    <a:pt x="1367929" y="1579684"/>
                    <a:pt x="1370407" y="1577205"/>
                    <a:pt x="1370407" y="1574173"/>
                  </a:cubicBezTo>
                  <a:lnTo>
                    <a:pt x="1370407" y="1515935"/>
                  </a:lnTo>
                  <a:cubicBezTo>
                    <a:pt x="1370407" y="1512838"/>
                    <a:pt x="1367896" y="1510327"/>
                    <a:pt x="1364799" y="1510327"/>
                  </a:cubicBezTo>
                  <a:lnTo>
                    <a:pt x="1301050" y="1510327"/>
                  </a:lnTo>
                  <a:lnTo>
                    <a:pt x="1301050" y="1444590"/>
                  </a:lnTo>
                  <a:cubicBezTo>
                    <a:pt x="1301050" y="1441492"/>
                    <a:pt x="1298540" y="1438981"/>
                    <a:pt x="1295442" y="1438981"/>
                  </a:cubicBezTo>
                  <a:lnTo>
                    <a:pt x="1237204" y="1438981"/>
                  </a:lnTo>
                  <a:cubicBezTo>
                    <a:pt x="1234172" y="1438981"/>
                    <a:pt x="1231693" y="1441459"/>
                    <a:pt x="1231693" y="1444492"/>
                  </a:cubicBezTo>
                  <a:lnTo>
                    <a:pt x="1231693" y="1510294"/>
                  </a:lnTo>
                  <a:lnTo>
                    <a:pt x="1164587" y="1510294"/>
                  </a:lnTo>
                  <a:lnTo>
                    <a:pt x="1164587" y="1444557"/>
                  </a:lnTo>
                  <a:cubicBezTo>
                    <a:pt x="1164587" y="1441459"/>
                    <a:pt x="1162076" y="1438949"/>
                    <a:pt x="1158978" y="1438949"/>
                  </a:cubicBezTo>
                  <a:lnTo>
                    <a:pt x="1100741" y="1438949"/>
                  </a:lnTo>
                  <a:cubicBezTo>
                    <a:pt x="1097708" y="1438949"/>
                    <a:pt x="1095230" y="1441427"/>
                    <a:pt x="1095230" y="1444459"/>
                  </a:cubicBezTo>
                  <a:lnTo>
                    <a:pt x="1095230" y="1576684"/>
                  </a:lnTo>
                  <a:lnTo>
                    <a:pt x="1035264" y="1576684"/>
                  </a:lnTo>
                  <a:cubicBezTo>
                    <a:pt x="1031482" y="1576684"/>
                    <a:pt x="1028417" y="1573618"/>
                    <a:pt x="1028417" y="1569836"/>
                  </a:cubicBezTo>
                  <a:lnTo>
                    <a:pt x="1028417" y="1440807"/>
                  </a:lnTo>
                  <a:lnTo>
                    <a:pt x="962549" y="1440807"/>
                  </a:lnTo>
                  <a:cubicBezTo>
                    <a:pt x="962092" y="1440807"/>
                    <a:pt x="961701" y="1440448"/>
                    <a:pt x="961701" y="1439959"/>
                  </a:cubicBezTo>
                  <a:lnTo>
                    <a:pt x="961701" y="1503186"/>
                  </a:lnTo>
                  <a:cubicBezTo>
                    <a:pt x="961701" y="1506218"/>
                    <a:pt x="959223" y="1508696"/>
                    <a:pt x="956190" y="1508696"/>
                  </a:cubicBezTo>
                  <a:lnTo>
                    <a:pt x="898311" y="1508696"/>
                  </a:lnTo>
                  <a:cubicBezTo>
                    <a:pt x="894529" y="1508696"/>
                    <a:pt x="891464" y="1505631"/>
                    <a:pt x="891464" y="1501849"/>
                  </a:cubicBezTo>
                  <a:lnTo>
                    <a:pt x="891464" y="1376896"/>
                  </a:lnTo>
                  <a:cubicBezTo>
                    <a:pt x="891464" y="1373863"/>
                    <a:pt x="893942" y="1371385"/>
                    <a:pt x="896975" y="1371385"/>
                  </a:cubicBezTo>
                  <a:lnTo>
                    <a:pt x="961734" y="1371385"/>
                  </a:lnTo>
                  <a:lnTo>
                    <a:pt x="961734" y="1305550"/>
                  </a:lnTo>
                  <a:cubicBezTo>
                    <a:pt x="961734" y="1304180"/>
                    <a:pt x="962842" y="1303072"/>
                    <a:pt x="964212" y="1303072"/>
                  </a:cubicBezTo>
                  <a:lnTo>
                    <a:pt x="1095426" y="1303072"/>
                  </a:lnTo>
                  <a:lnTo>
                    <a:pt x="1095426" y="1234563"/>
                  </a:lnTo>
                  <a:lnTo>
                    <a:pt x="1035851" y="1234563"/>
                  </a:lnTo>
                  <a:cubicBezTo>
                    <a:pt x="1032069" y="1234563"/>
                    <a:pt x="1029003" y="1231498"/>
                    <a:pt x="1029003" y="1227715"/>
                  </a:cubicBezTo>
                  <a:lnTo>
                    <a:pt x="1029003" y="1170847"/>
                  </a:lnTo>
                  <a:cubicBezTo>
                    <a:pt x="1029003" y="1167815"/>
                    <a:pt x="1031482" y="1165337"/>
                    <a:pt x="1034514" y="1165337"/>
                  </a:cubicBezTo>
                  <a:lnTo>
                    <a:pt x="1095426" y="1165337"/>
                  </a:lnTo>
                  <a:lnTo>
                    <a:pt x="1095426" y="1103741"/>
                  </a:lnTo>
                  <a:cubicBezTo>
                    <a:pt x="1095426" y="1100708"/>
                    <a:pt x="1097904" y="1098230"/>
                    <a:pt x="1100936" y="1098230"/>
                  </a:cubicBezTo>
                  <a:lnTo>
                    <a:pt x="1232020" y="1098230"/>
                  </a:lnTo>
                  <a:lnTo>
                    <a:pt x="1232020" y="1032069"/>
                  </a:lnTo>
                  <a:cubicBezTo>
                    <a:pt x="1232020" y="1029036"/>
                    <a:pt x="1234498" y="1026558"/>
                    <a:pt x="1237530" y="1026558"/>
                  </a:cubicBezTo>
                  <a:close/>
                  <a:moveTo>
                    <a:pt x="210613" y="960821"/>
                  </a:moveTo>
                  <a:cubicBezTo>
                    <a:pt x="208689" y="960821"/>
                    <a:pt x="207124" y="962386"/>
                    <a:pt x="207124" y="964309"/>
                  </a:cubicBezTo>
                  <a:lnTo>
                    <a:pt x="207124" y="1029199"/>
                  </a:lnTo>
                  <a:lnTo>
                    <a:pt x="272013" y="1029199"/>
                  </a:lnTo>
                  <a:cubicBezTo>
                    <a:pt x="273937" y="1029199"/>
                    <a:pt x="275503" y="1027634"/>
                    <a:pt x="275503" y="1025710"/>
                  </a:cubicBezTo>
                  <a:lnTo>
                    <a:pt x="275535" y="1025710"/>
                  </a:lnTo>
                  <a:lnTo>
                    <a:pt x="275535" y="964309"/>
                  </a:lnTo>
                  <a:cubicBezTo>
                    <a:pt x="275535" y="962386"/>
                    <a:pt x="273970" y="960821"/>
                    <a:pt x="272046" y="960821"/>
                  </a:cubicBezTo>
                  <a:lnTo>
                    <a:pt x="271868" y="960821"/>
                  </a:lnTo>
                  <a:lnTo>
                    <a:pt x="272863" y="963918"/>
                  </a:lnTo>
                  <a:cubicBezTo>
                    <a:pt x="272895" y="984266"/>
                    <a:pt x="272895" y="1004646"/>
                    <a:pt x="272863" y="1024993"/>
                  </a:cubicBezTo>
                  <a:cubicBezTo>
                    <a:pt x="272830" y="1026232"/>
                    <a:pt x="273450" y="1027798"/>
                    <a:pt x="271721" y="1028548"/>
                  </a:cubicBezTo>
                  <a:lnTo>
                    <a:pt x="271721" y="960821"/>
                  </a:lnTo>
                  <a:close/>
                  <a:moveTo>
                    <a:pt x="1444036" y="958799"/>
                  </a:moveTo>
                  <a:lnTo>
                    <a:pt x="1577271" y="958799"/>
                  </a:lnTo>
                  <a:cubicBezTo>
                    <a:pt x="1578086" y="958799"/>
                    <a:pt x="1578771" y="959484"/>
                    <a:pt x="1578771" y="960299"/>
                  </a:cubicBezTo>
                  <a:lnTo>
                    <a:pt x="1578771" y="1022515"/>
                  </a:lnTo>
                  <a:cubicBezTo>
                    <a:pt x="1578771" y="1025547"/>
                    <a:pt x="1576293" y="1028026"/>
                    <a:pt x="1573260" y="1028026"/>
                  </a:cubicBezTo>
                  <a:lnTo>
                    <a:pt x="1444851" y="1028026"/>
                  </a:lnTo>
                  <a:cubicBezTo>
                    <a:pt x="1441362" y="1028026"/>
                    <a:pt x="1438525" y="1025189"/>
                    <a:pt x="1438525" y="1021700"/>
                  </a:cubicBezTo>
                  <a:lnTo>
                    <a:pt x="1438525" y="964310"/>
                  </a:lnTo>
                  <a:cubicBezTo>
                    <a:pt x="1438525" y="961277"/>
                    <a:pt x="1441003" y="958799"/>
                    <a:pt x="1444036" y="958799"/>
                  </a:cubicBezTo>
                  <a:close/>
                  <a:moveTo>
                    <a:pt x="897431" y="890127"/>
                  </a:moveTo>
                  <a:lnTo>
                    <a:pt x="955669" y="890127"/>
                  </a:lnTo>
                  <a:cubicBezTo>
                    <a:pt x="958767" y="890127"/>
                    <a:pt x="961277" y="892638"/>
                    <a:pt x="961277" y="895736"/>
                  </a:cubicBezTo>
                  <a:lnTo>
                    <a:pt x="961277" y="951300"/>
                  </a:lnTo>
                  <a:cubicBezTo>
                    <a:pt x="961277" y="954332"/>
                    <a:pt x="958799" y="956810"/>
                    <a:pt x="955767" y="956810"/>
                  </a:cubicBezTo>
                  <a:lnTo>
                    <a:pt x="898801" y="956810"/>
                  </a:lnTo>
                  <a:cubicBezTo>
                    <a:pt x="895018" y="956810"/>
                    <a:pt x="891953" y="953745"/>
                    <a:pt x="891953" y="949963"/>
                  </a:cubicBezTo>
                  <a:lnTo>
                    <a:pt x="891953" y="895670"/>
                  </a:lnTo>
                  <a:cubicBezTo>
                    <a:pt x="891888" y="892573"/>
                    <a:pt x="894366" y="890127"/>
                    <a:pt x="897431" y="890127"/>
                  </a:cubicBezTo>
                  <a:close/>
                  <a:moveTo>
                    <a:pt x="1651291" y="822498"/>
                  </a:moveTo>
                  <a:lnTo>
                    <a:pt x="1709398" y="822498"/>
                  </a:lnTo>
                  <a:cubicBezTo>
                    <a:pt x="1712495" y="822498"/>
                    <a:pt x="1715006" y="825009"/>
                    <a:pt x="1715006" y="828107"/>
                  </a:cubicBezTo>
                  <a:lnTo>
                    <a:pt x="1715006" y="1021080"/>
                  </a:lnTo>
                  <a:cubicBezTo>
                    <a:pt x="1715006" y="1024112"/>
                    <a:pt x="1712528" y="1026591"/>
                    <a:pt x="1709496" y="1026591"/>
                  </a:cubicBezTo>
                  <a:lnTo>
                    <a:pt x="1645780" y="1026591"/>
                  </a:lnTo>
                  <a:lnTo>
                    <a:pt x="1645780" y="959843"/>
                  </a:lnTo>
                  <a:lnTo>
                    <a:pt x="1578966" y="959843"/>
                  </a:lnTo>
                  <a:lnTo>
                    <a:pt x="1578966" y="896127"/>
                  </a:lnTo>
                  <a:cubicBezTo>
                    <a:pt x="1578901" y="893094"/>
                    <a:pt x="1581379" y="890616"/>
                    <a:pt x="1584444" y="890616"/>
                  </a:cubicBezTo>
                  <a:lnTo>
                    <a:pt x="1645780" y="890616"/>
                  </a:lnTo>
                  <a:lnTo>
                    <a:pt x="1645780" y="828041"/>
                  </a:lnTo>
                  <a:cubicBezTo>
                    <a:pt x="1645780" y="824976"/>
                    <a:pt x="1648258" y="822498"/>
                    <a:pt x="1651291" y="822498"/>
                  </a:cubicBezTo>
                  <a:close/>
                  <a:moveTo>
                    <a:pt x="758293" y="754804"/>
                  </a:moveTo>
                  <a:lnTo>
                    <a:pt x="820606" y="754804"/>
                  </a:lnTo>
                  <a:cubicBezTo>
                    <a:pt x="822562" y="754804"/>
                    <a:pt x="824160" y="756402"/>
                    <a:pt x="824160" y="758358"/>
                  </a:cubicBezTo>
                  <a:lnTo>
                    <a:pt x="824160" y="886605"/>
                  </a:lnTo>
                  <a:cubicBezTo>
                    <a:pt x="824160" y="888529"/>
                    <a:pt x="822595" y="890094"/>
                    <a:pt x="820671" y="890094"/>
                  </a:cubicBezTo>
                  <a:lnTo>
                    <a:pt x="756434" y="890094"/>
                  </a:lnTo>
                  <a:lnTo>
                    <a:pt x="756434" y="960690"/>
                  </a:lnTo>
                  <a:lnTo>
                    <a:pt x="756336" y="960788"/>
                  </a:lnTo>
                  <a:lnTo>
                    <a:pt x="817575" y="960788"/>
                  </a:lnTo>
                  <a:cubicBezTo>
                    <a:pt x="819499" y="960821"/>
                    <a:pt x="821064" y="962353"/>
                    <a:pt x="821064" y="964277"/>
                  </a:cubicBezTo>
                  <a:lnTo>
                    <a:pt x="821064" y="1025091"/>
                  </a:lnTo>
                  <a:cubicBezTo>
                    <a:pt x="821064" y="1027048"/>
                    <a:pt x="819466" y="1028645"/>
                    <a:pt x="817510" y="1028645"/>
                  </a:cubicBezTo>
                  <a:lnTo>
                    <a:pt x="620526" y="1028645"/>
                  </a:lnTo>
                  <a:cubicBezTo>
                    <a:pt x="618602" y="1028645"/>
                    <a:pt x="617037" y="1027080"/>
                    <a:pt x="617037" y="1025156"/>
                  </a:cubicBezTo>
                  <a:lnTo>
                    <a:pt x="617037" y="960788"/>
                  </a:lnTo>
                  <a:lnTo>
                    <a:pt x="687078" y="960788"/>
                  </a:lnTo>
                  <a:lnTo>
                    <a:pt x="687078" y="889768"/>
                  </a:lnTo>
                  <a:cubicBezTo>
                    <a:pt x="687111" y="887844"/>
                    <a:pt x="688643" y="886279"/>
                    <a:pt x="690567" y="886279"/>
                  </a:cubicBezTo>
                  <a:lnTo>
                    <a:pt x="752880" y="886279"/>
                  </a:lnTo>
                  <a:lnTo>
                    <a:pt x="754804" y="888204"/>
                  </a:lnTo>
                  <a:lnTo>
                    <a:pt x="754804" y="758293"/>
                  </a:lnTo>
                  <a:cubicBezTo>
                    <a:pt x="754804" y="756369"/>
                    <a:pt x="756369" y="754804"/>
                    <a:pt x="758293" y="754804"/>
                  </a:cubicBezTo>
                  <a:close/>
                  <a:moveTo>
                    <a:pt x="343196" y="752522"/>
                  </a:moveTo>
                  <a:lnTo>
                    <a:pt x="343196" y="820216"/>
                  </a:lnTo>
                  <a:cubicBezTo>
                    <a:pt x="343196" y="822107"/>
                    <a:pt x="344729" y="823672"/>
                    <a:pt x="346652" y="823672"/>
                  </a:cubicBezTo>
                  <a:lnTo>
                    <a:pt x="477931" y="823672"/>
                  </a:lnTo>
                  <a:lnTo>
                    <a:pt x="477931" y="890159"/>
                  </a:lnTo>
                  <a:lnTo>
                    <a:pt x="413042" y="890159"/>
                  </a:lnTo>
                  <a:cubicBezTo>
                    <a:pt x="411118" y="890159"/>
                    <a:pt x="409553" y="891725"/>
                    <a:pt x="409553" y="893648"/>
                  </a:cubicBezTo>
                  <a:lnTo>
                    <a:pt x="409553" y="954984"/>
                  </a:lnTo>
                  <a:cubicBezTo>
                    <a:pt x="409553" y="956940"/>
                    <a:pt x="411151" y="958538"/>
                    <a:pt x="413107" y="958538"/>
                  </a:cubicBezTo>
                  <a:lnTo>
                    <a:pt x="474442" y="958538"/>
                  </a:lnTo>
                  <a:cubicBezTo>
                    <a:pt x="476366" y="958538"/>
                    <a:pt x="477931" y="956973"/>
                    <a:pt x="477931" y="955049"/>
                  </a:cubicBezTo>
                  <a:lnTo>
                    <a:pt x="477931" y="890616"/>
                  </a:lnTo>
                  <a:lnTo>
                    <a:pt x="543799" y="890616"/>
                  </a:lnTo>
                  <a:cubicBezTo>
                    <a:pt x="545723" y="890616"/>
                    <a:pt x="547288" y="889051"/>
                    <a:pt x="547288" y="887127"/>
                  </a:cubicBezTo>
                  <a:lnTo>
                    <a:pt x="547288" y="816270"/>
                  </a:lnTo>
                  <a:cubicBezTo>
                    <a:pt x="547288" y="816172"/>
                    <a:pt x="547223" y="816075"/>
                    <a:pt x="547223" y="815944"/>
                  </a:cubicBezTo>
                  <a:lnTo>
                    <a:pt x="547223" y="756011"/>
                  </a:lnTo>
                  <a:cubicBezTo>
                    <a:pt x="547223" y="754087"/>
                    <a:pt x="545658" y="752522"/>
                    <a:pt x="543734" y="752522"/>
                  </a:cubicBezTo>
                  <a:close/>
                  <a:moveTo>
                    <a:pt x="141191" y="752359"/>
                  </a:moveTo>
                  <a:lnTo>
                    <a:pt x="205461" y="752359"/>
                  </a:lnTo>
                  <a:cubicBezTo>
                    <a:pt x="207385" y="752359"/>
                    <a:pt x="208950" y="753924"/>
                    <a:pt x="208950" y="755848"/>
                  </a:cubicBezTo>
                  <a:lnTo>
                    <a:pt x="208950" y="820118"/>
                  </a:lnTo>
                  <a:cubicBezTo>
                    <a:pt x="208950" y="822042"/>
                    <a:pt x="207418" y="823607"/>
                    <a:pt x="205494" y="823607"/>
                  </a:cubicBezTo>
                  <a:lnTo>
                    <a:pt x="141191" y="823607"/>
                  </a:lnTo>
                  <a:cubicBezTo>
                    <a:pt x="139267" y="823607"/>
                    <a:pt x="137702" y="822042"/>
                    <a:pt x="137702" y="820118"/>
                  </a:cubicBezTo>
                  <a:lnTo>
                    <a:pt x="137702" y="755848"/>
                  </a:lnTo>
                  <a:cubicBezTo>
                    <a:pt x="137702" y="753924"/>
                    <a:pt x="139267" y="752359"/>
                    <a:pt x="141191" y="752359"/>
                  </a:cubicBezTo>
                  <a:close/>
                  <a:moveTo>
                    <a:pt x="1101230" y="687535"/>
                  </a:moveTo>
                  <a:cubicBezTo>
                    <a:pt x="1098198" y="687535"/>
                    <a:pt x="1095720" y="690013"/>
                    <a:pt x="1095720" y="693046"/>
                  </a:cubicBezTo>
                  <a:lnTo>
                    <a:pt x="1095720" y="754088"/>
                  </a:lnTo>
                  <a:cubicBezTo>
                    <a:pt x="1095720" y="754381"/>
                    <a:pt x="1095980" y="754642"/>
                    <a:pt x="1096274" y="754642"/>
                  </a:cubicBezTo>
                  <a:lnTo>
                    <a:pt x="1034547" y="754642"/>
                  </a:lnTo>
                  <a:cubicBezTo>
                    <a:pt x="1031515" y="754642"/>
                    <a:pt x="1029036" y="757120"/>
                    <a:pt x="1029036" y="760152"/>
                  </a:cubicBezTo>
                  <a:lnTo>
                    <a:pt x="1029036" y="820868"/>
                  </a:lnTo>
                  <a:cubicBezTo>
                    <a:pt x="1029036" y="821097"/>
                    <a:pt x="1029232" y="821292"/>
                    <a:pt x="1029461" y="821292"/>
                  </a:cubicBezTo>
                  <a:lnTo>
                    <a:pt x="1161489" y="821292"/>
                  </a:lnTo>
                  <a:cubicBezTo>
                    <a:pt x="1164522" y="821292"/>
                    <a:pt x="1167000" y="818814"/>
                    <a:pt x="1167000" y="815781"/>
                  </a:cubicBezTo>
                  <a:lnTo>
                    <a:pt x="1167000" y="755033"/>
                  </a:lnTo>
                  <a:cubicBezTo>
                    <a:pt x="1167000" y="754838"/>
                    <a:pt x="1166837" y="754642"/>
                    <a:pt x="1166609" y="754642"/>
                  </a:cubicBezTo>
                  <a:lnTo>
                    <a:pt x="1230552" y="754642"/>
                  </a:lnTo>
                  <a:cubicBezTo>
                    <a:pt x="1233585" y="754642"/>
                    <a:pt x="1236063" y="752164"/>
                    <a:pt x="1236063" y="749131"/>
                  </a:cubicBezTo>
                  <a:lnTo>
                    <a:pt x="1236063" y="693144"/>
                  </a:lnTo>
                  <a:cubicBezTo>
                    <a:pt x="1236063" y="690046"/>
                    <a:pt x="1233552" y="687535"/>
                    <a:pt x="1230455" y="687535"/>
                  </a:cubicBezTo>
                  <a:close/>
                  <a:moveTo>
                    <a:pt x="1445829" y="619026"/>
                  </a:moveTo>
                  <a:lnTo>
                    <a:pt x="1509544" y="619026"/>
                  </a:lnTo>
                  <a:lnTo>
                    <a:pt x="1509544" y="686589"/>
                  </a:lnTo>
                  <a:lnTo>
                    <a:pt x="1578868" y="686589"/>
                  </a:lnTo>
                  <a:lnTo>
                    <a:pt x="1578868" y="753990"/>
                  </a:lnTo>
                  <a:lnTo>
                    <a:pt x="1509544" y="753990"/>
                  </a:lnTo>
                  <a:lnTo>
                    <a:pt x="1509544" y="815782"/>
                  </a:lnTo>
                  <a:cubicBezTo>
                    <a:pt x="1509544" y="818847"/>
                    <a:pt x="1507066" y="821325"/>
                    <a:pt x="1504034" y="821325"/>
                  </a:cubicBezTo>
                  <a:lnTo>
                    <a:pt x="1445927" y="821325"/>
                  </a:lnTo>
                  <a:cubicBezTo>
                    <a:pt x="1442829" y="821325"/>
                    <a:pt x="1440318" y="818815"/>
                    <a:pt x="1440318" y="815717"/>
                  </a:cubicBezTo>
                  <a:lnTo>
                    <a:pt x="1440318" y="624537"/>
                  </a:lnTo>
                  <a:cubicBezTo>
                    <a:pt x="1440318" y="621504"/>
                    <a:pt x="1442796" y="619026"/>
                    <a:pt x="1445829" y="619026"/>
                  </a:cubicBezTo>
                  <a:close/>
                  <a:moveTo>
                    <a:pt x="412292" y="617526"/>
                  </a:moveTo>
                  <a:lnTo>
                    <a:pt x="412292" y="683850"/>
                  </a:lnTo>
                  <a:cubicBezTo>
                    <a:pt x="412292" y="685774"/>
                    <a:pt x="413857" y="687339"/>
                    <a:pt x="415781" y="687339"/>
                  </a:cubicBezTo>
                  <a:lnTo>
                    <a:pt x="478551" y="687339"/>
                  </a:lnTo>
                  <a:cubicBezTo>
                    <a:pt x="480508" y="687339"/>
                    <a:pt x="482105" y="685741"/>
                    <a:pt x="482105" y="683785"/>
                  </a:cubicBezTo>
                  <a:lnTo>
                    <a:pt x="482105" y="621015"/>
                  </a:lnTo>
                  <a:cubicBezTo>
                    <a:pt x="482105" y="619091"/>
                    <a:pt x="480540" y="617526"/>
                    <a:pt x="478616" y="617526"/>
                  </a:cubicBezTo>
                  <a:close/>
                  <a:moveTo>
                    <a:pt x="1515153" y="549702"/>
                  </a:moveTo>
                  <a:lnTo>
                    <a:pt x="1572217" y="549702"/>
                  </a:lnTo>
                  <a:cubicBezTo>
                    <a:pt x="1575249" y="549702"/>
                    <a:pt x="1577727" y="552180"/>
                    <a:pt x="1577727" y="555213"/>
                  </a:cubicBezTo>
                  <a:lnTo>
                    <a:pt x="1577727" y="617950"/>
                  </a:lnTo>
                  <a:lnTo>
                    <a:pt x="1509544" y="617950"/>
                  </a:lnTo>
                  <a:lnTo>
                    <a:pt x="1509544" y="555311"/>
                  </a:lnTo>
                  <a:cubicBezTo>
                    <a:pt x="1509544" y="552213"/>
                    <a:pt x="1512055" y="549702"/>
                    <a:pt x="1515153" y="549702"/>
                  </a:cubicBezTo>
                  <a:close/>
                  <a:moveTo>
                    <a:pt x="5576" y="549702"/>
                  </a:moveTo>
                  <a:lnTo>
                    <a:pt x="66813" y="549702"/>
                  </a:lnTo>
                  <a:cubicBezTo>
                    <a:pt x="68737" y="549702"/>
                    <a:pt x="70302" y="551267"/>
                    <a:pt x="70302" y="553191"/>
                  </a:cubicBezTo>
                  <a:lnTo>
                    <a:pt x="70302" y="614428"/>
                  </a:lnTo>
                  <a:cubicBezTo>
                    <a:pt x="70302" y="616352"/>
                    <a:pt x="68737" y="617918"/>
                    <a:pt x="66813" y="617918"/>
                  </a:cubicBezTo>
                  <a:lnTo>
                    <a:pt x="5576" y="617918"/>
                  </a:lnTo>
                  <a:cubicBezTo>
                    <a:pt x="3652" y="617918"/>
                    <a:pt x="2087" y="616352"/>
                    <a:pt x="2087" y="614428"/>
                  </a:cubicBezTo>
                  <a:lnTo>
                    <a:pt x="2087" y="553191"/>
                  </a:lnTo>
                  <a:cubicBezTo>
                    <a:pt x="2087" y="551267"/>
                    <a:pt x="3652" y="549702"/>
                    <a:pt x="5576" y="549702"/>
                  </a:cubicBezTo>
                  <a:close/>
                  <a:moveTo>
                    <a:pt x="829966" y="549636"/>
                  </a:moveTo>
                  <a:lnTo>
                    <a:pt x="888496" y="549636"/>
                  </a:lnTo>
                  <a:cubicBezTo>
                    <a:pt x="891594" y="549636"/>
                    <a:pt x="894105" y="552147"/>
                    <a:pt x="894105" y="555245"/>
                  </a:cubicBezTo>
                  <a:lnTo>
                    <a:pt x="894105" y="613776"/>
                  </a:lnTo>
                  <a:cubicBezTo>
                    <a:pt x="894105" y="616808"/>
                    <a:pt x="891627" y="619286"/>
                    <a:pt x="888594" y="619286"/>
                  </a:cubicBezTo>
                  <a:lnTo>
                    <a:pt x="824455" y="619286"/>
                  </a:lnTo>
                  <a:lnTo>
                    <a:pt x="824455" y="555147"/>
                  </a:lnTo>
                  <a:cubicBezTo>
                    <a:pt x="824455" y="552114"/>
                    <a:pt x="826933" y="549636"/>
                    <a:pt x="829966" y="549636"/>
                  </a:cubicBezTo>
                  <a:close/>
                  <a:moveTo>
                    <a:pt x="1651291" y="549343"/>
                  </a:moveTo>
                  <a:lnTo>
                    <a:pt x="1709398" y="549343"/>
                  </a:lnTo>
                  <a:cubicBezTo>
                    <a:pt x="1712495" y="549343"/>
                    <a:pt x="1715006" y="551854"/>
                    <a:pt x="1715006" y="554952"/>
                  </a:cubicBezTo>
                  <a:lnTo>
                    <a:pt x="1715006" y="747925"/>
                  </a:lnTo>
                  <a:cubicBezTo>
                    <a:pt x="1715006" y="750957"/>
                    <a:pt x="1712528" y="753436"/>
                    <a:pt x="1709496" y="753436"/>
                  </a:cubicBezTo>
                  <a:lnTo>
                    <a:pt x="1645780" y="753436"/>
                  </a:lnTo>
                  <a:lnTo>
                    <a:pt x="1645780" y="686623"/>
                  </a:lnTo>
                  <a:lnTo>
                    <a:pt x="1578934" y="686623"/>
                  </a:lnTo>
                  <a:lnTo>
                    <a:pt x="1578934" y="618439"/>
                  </a:lnTo>
                  <a:lnTo>
                    <a:pt x="1645780" y="618439"/>
                  </a:lnTo>
                  <a:lnTo>
                    <a:pt x="1645780" y="554886"/>
                  </a:lnTo>
                  <a:cubicBezTo>
                    <a:pt x="1645780" y="551821"/>
                    <a:pt x="1648258" y="549343"/>
                    <a:pt x="1651291" y="549343"/>
                  </a:cubicBezTo>
                  <a:close/>
                  <a:moveTo>
                    <a:pt x="417803" y="548071"/>
                  </a:moveTo>
                  <a:lnTo>
                    <a:pt x="545495" y="548071"/>
                  </a:lnTo>
                  <a:cubicBezTo>
                    <a:pt x="548527" y="548071"/>
                    <a:pt x="551005" y="550549"/>
                    <a:pt x="551005" y="553582"/>
                  </a:cubicBezTo>
                  <a:lnTo>
                    <a:pt x="551005" y="685089"/>
                  </a:lnTo>
                  <a:lnTo>
                    <a:pt x="613514" y="685089"/>
                  </a:lnTo>
                  <a:cubicBezTo>
                    <a:pt x="616547" y="685089"/>
                    <a:pt x="619025" y="687567"/>
                    <a:pt x="619025" y="690600"/>
                  </a:cubicBezTo>
                  <a:lnTo>
                    <a:pt x="619025" y="960266"/>
                  </a:lnTo>
                  <a:lnTo>
                    <a:pt x="549310" y="960266"/>
                  </a:lnTo>
                  <a:lnTo>
                    <a:pt x="549310" y="1027699"/>
                  </a:lnTo>
                  <a:lnTo>
                    <a:pt x="413107" y="1027699"/>
                  </a:lnTo>
                  <a:cubicBezTo>
                    <a:pt x="411151" y="1027699"/>
                    <a:pt x="409553" y="1029297"/>
                    <a:pt x="409553" y="1031253"/>
                  </a:cubicBezTo>
                  <a:lnTo>
                    <a:pt x="409553" y="1095393"/>
                  </a:lnTo>
                  <a:cubicBezTo>
                    <a:pt x="409553" y="1097316"/>
                    <a:pt x="411118" y="1098882"/>
                    <a:pt x="413042" y="1098882"/>
                  </a:cubicBezTo>
                  <a:lnTo>
                    <a:pt x="549636" y="1098882"/>
                  </a:lnTo>
                  <a:lnTo>
                    <a:pt x="549636" y="1028644"/>
                  </a:lnTo>
                  <a:lnTo>
                    <a:pt x="619025" y="1028644"/>
                  </a:lnTo>
                  <a:lnTo>
                    <a:pt x="619025" y="1094838"/>
                  </a:lnTo>
                  <a:cubicBezTo>
                    <a:pt x="619025" y="1097871"/>
                    <a:pt x="616547" y="1100349"/>
                    <a:pt x="613514" y="1100349"/>
                  </a:cubicBezTo>
                  <a:lnTo>
                    <a:pt x="549603" y="1100349"/>
                  </a:lnTo>
                  <a:lnTo>
                    <a:pt x="549603" y="1160641"/>
                  </a:lnTo>
                  <a:cubicBezTo>
                    <a:pt x="549603" y="1163673"/>
                    <a:pt x="547125" y="1166152"/>
                    <a:pt x="544093" y="1166152"/>
                  </a:cubicBezTo>
                  <a:lnTo>
                    <a:pt x="212635" y="1166152"/>
                  </a:lnTo>
                  <a:cubicBezTo>
                    <a:pt x="209602" y="1166152"/>
                    <a:pt x="207124" y="1163673"/>
                    <a:pt x="207124" y="1160641"/>
                  </a:cubicBezTo>
                  <a:lnTo>
                    <a:pt x="207124" y="1032558"/>
                  </a:lnTo>
                  <a:lnTo>
                    <a:pt x="143702" y="1032558"/>
                  </a:lnTo>
                  <a:cubicBezTo>
                    <a:pt x="140669" y="1032558"/>
                    <a:pt x="138191" y="1030079"/>
                    <a:pt x="138191" y="1027047"/>
                  </a:cubicBezTo>
                  <a:lnTo>
                    <a:pt x="138191" y="960788"/>
                  </a:lnTo>
                  <a:lnTo>
                    <a:pt x="5967" y="960788"/>
                  </a:lnTo>
                  <a:cubicBezTo>
                    <a:pt x="2934" y="960788"/>
                    <a:pt x="456" y="958309"/>
                    <a:pt x="456" y="955277"/>
                  </a:cubicBezTo>
                  <a:lnTo>
                    <a:pt x="456" y="894790"/>
                  </a:lnTo>
                  <a:cubicBezTo>
                    <a:pt x="456" y="891757"/>
                    <a:pt x="2934" y="889279"/>
                    <a:pt x="5967" y="889279"/>
                  </a:cubicBezTo>
                  <a:lnTo>
                    <a:pt x="207124" y="889279"/>
                  </a:lnTo>
                  <a:lnTo>
                    <a:pt x="207124" y="829183"/>
                  </a:lnTo>
                  <a:cubicBezTo>
                    <a:pt x="207124" y="826150"/>
                    <a:pt x="209602" y="823672"/>
                    <a:pt x="212635" y="823672"/>
                  </a:cubicBezTo>
                  <a:lnTo>
                    <a:pt x="273350" y="823672"/>
                  </a:lnTo>
                  <a:lnTo>
                    <a:pt x="273350" y="758000"/>
                  </a:lnTo>
                  <a:cubicBezTo>
                    <a:pt x="273350" y="754967"/>
                    <a:pt x="275828" y="752489"/>
                    <a:pt x="278861" y="752489"/>
                  </a:cubicBezTo>
                  <a:lnTo>
                    <a:pt x="343196" y="752489"/>
                  </a:lnTo>
                  <a:lnTo>
                    <a:pt x="343196" y="690600"/>
                  </a:lnTo>
                  <a:cubicBezTo>
                    <a:pt x="343196" y="689719"/>
                    <a:pt x="343425" y="688904"/>
                    <a:pt x="343783" y="688187"/>
                  </a:cubicBezTo>
                  <a:lnTo>
                    <a:pt x="278861" y="688187"/>
                  </a:lnTo>
                  <a:cubicBezTo>
                    <a:pt x="275828" y="688187"/>
                    <a:pt x="273350" y="685709"/>
                    <a:pt x="273350" y="682676"/>
                  </a:cubicBezTo>
                  <a:lnTo>
                    <a:pt x="273350" y="622189"/>
                  </a:lnTo>
                  <a:cubicBezTo>
                    <a:pt x="273350" y="619156"/>
                    <a:pt x="275828" y="616678"/>
                    <a:pt x="278861" y="616678"/>
                  </a:cubicBezTo>
                  <a:lnTo>
                    <a:pt x="412292" y="616678"/>
                  </a:lnTo>
                  <a:lnTo>
                    <a:pt x="412292" y="553582"/>
                  </a:lnTo>
                  <a:cubicBezTo>
                    <a:pt x="412292" y="550549"/>
                    <a:pt x="414770" y="548071"/>
                    <a:pt x="417803" y="548071"/>
                  </a:cubicBezTo>
                  <a:close/>
                  <a:moveTo>
                    <a:pt x="142985" y="547288"/>
                  </a:moveTo>
                  <a:lnTo>
                    <a:pt x="203472" y="547288"/>
                  </a:lnTo>
                  <a:cubicBezTo>
                    <a:pt x="206505" y="547288"/>
                    <a:pt x="208983" y="549766"/>
                    <a:pt x="208983" y="552799"/>
                  </a:cubicBezTo>
                  <a:lnTo>
                    <a:pt x="208983" y="681567"/>
                  </a:lnTo>
                  <a:cubicBezTo>
                    <a:pt x="208983" y="684599"/>
                    <a:pt x="206538" y="687078"/>
                    <a:pt x="203472" y="687078"/>
                  </a:cubicBezTo>
                  <a:lnTo>
                    <a:pt x="142985" y="687078"/>
                  </a:lnTo>
                  <a:cubicBezTo>
                    <a:pt x="139952" y="687078"/>
                    <a:pt x="137474" y="684599"/>
                    <a:pt x="137474" y="681567"/>
                  </a:cubicBezTo>
                  <a:lnTo>
                    <a:pt x="137474" y="552799"/>
                  </a:lnTo>
                  <a:cubicBezTo>
                    <a:pt x="137474" y="549766"/>
                    <a:pt x="139952" y="547288"/>
                    <a:pt x="142985" y="547288"/>
                  </a:cubicBezTo>
                  <a:close/>
                  <a:moveTo>
                    <a:pt x="691383" y="413010"/>
                  </a:moveTo>
                  <a:lnTo>
                    <a:pt x="749196" y="413010"/>
                  </a:lnTo>
                  <a:cubicBezTo>
                    <a:pt x="752294" y="413010"/>
                    <a:pt x="754805" y="415520"/>
                    <a:pt x="754805" y="418618"/>
                  </a:cubicBezTo>
                  <a:lnTo>
                    <a:pt x="754805" y="617526"/>
                  </a:lnTo>
                  <a:lnTo>
                    <a:pt x="824454" y="617526"/>
                  </a:lnTo>
                  <a:lnTo>
                    <a:pt x="824454" y="681666"/>
                  </a:lnTo>
                  <a:cubicBezTo>
                    <a:pt x="824454" y="684698"/>
                    <a:pt x="821976" y="687176"/>
                    <a:pt x="818943" y="687176"/>
                  </a:cubicBezTo>
                  <a:lnTo>
                    <a:pt x="761652" y="687176"/>
                  </a:lnTo>
                  <a:cubicBezTo>
                    <a:pt x="757869" y="687176"/>
                    <a:pt x="754804" y="684111"/>
                    <a:pt x="754804" y="680328"/>
                  </a:cubicBezTo>
                  <a:lnTo>
                    <a:pt x="754804" y="617592"/>
                  </a:lnTo>
                  <a:lnTo>
                    <a:pt x="754349" y="618048"/>
                  </a:lnTo>
                  <a:lnTo>
                    <a:pt x="692720" y="618048"/>
                  </a:lnTo>
                  <a:cubicBezTo>
                    <a:pt x="688937" y="618048"/>
                    <a:pt x="685872" y="614983"/>
                    <a:pt x="685872" y="611200"/>
                  </a:cubicBezTo>
                  <a:lnTo>
                    <a:pt x="685872" y="418553"/>
                  </a:lnTo>
                  <a:cubicBezTo>
                    <a:pt x="685872" y="415455"/>
                    <a:pt x="688318" y="413010"/>
                    <a:pt x="691383" y="413010"/>
                  </a:cubicBezTo>
                  <a:close/>
                  <a:moveTo>
                    <a:pt x="1103186" y="408543"/>
                  </a:moveTo>
                  <a:lnTo>
                    <a:pt x="1160152" y="408543"/>
                  </a:lnTo>
                  <a:cubicBezTo>
                    <a:pt x="1163934" y="408543"/>
                    <a:pt x="1166999" y="411608"/>
                    <a:pt x="1166999" y="415390"/>
                  </a:cubicBezTo>
                  <a:lnTo>
                    <a:pt x="1166999" y="475128"/>
                  </a:lnTo>
                  <a:cubicBezTo>
                    <a:pt x="1166999" y="478193"/>
                    <a:pt x="1164521" y="480639"/>
                    <a:pt x="1161488" y="480639"/>
                  </a:cubicBezTo>
                  <a:lnTo>
                    <a:pt x="1098328" y="480639"/>
                  </a:lnTo>
                  <a:lnTo>
                    <a:pt x="1098328" y="549702"/>
                  </a:lnTo>
                  <a:lnTo>
                    <a:pt x="1161359" y="549702"/>
                  </a:lnTo>
                  <a:cubicBezTo>
                    <a:pt x="1164457" y="549702"/>
                    <a:pt x="1166967" y="552213"/>
                    <a:pt x="1166967" y="555311"/>
                  </a:cubicBezTo>
                  <a:lnTo>
                    <a:pt x="1166967" y="619124"/>
                  </a:lnTo>
                  <a:lnTo>
                    <a:pt x="1302420" y="619124"/>
                  </a:lnTo>
                  <a:lnTo>
                    <a:pt x="1302420" y="554854"/>
                  </a:lnTo>
                  <a:cubicBezTo>
                    <a:pt x="1302420" y="551822"/>
                    <a:pt x="1304898" y="549343"/>
                    <a:pt x="1307931" y="549343"/>
                  </a:cubicBezTo>
                  <a:lnTo>
                    <a:pt x="1366168" y="549343"/>
                  </a:lnTo>
                  <a:cubicBezTo>
                    <a:pt x="1369266" y="549343"/>
                    <a:pt x="1371777" y="551854"/>
                    <a:pt x="1371777" y="554952"/>
                  </a:cubicBezTo>
                  <a:lnTo>
                    <a:pt x="1371777" y="681112"/>
                  </a:lnTo>
                  <a:cubicBezTo>
                    <a:pt x="1371777" y="684144"/>
                    <a:pt x="1369298" y="686622"/>
                    <a:pt x="1366266" y="686622"/>
                  </a:cubicBezTo>
                  <a:lnTo>
                    <a:pt x="1304540" y="686622"/>
                  </a:lnTo>
                  <a:lnTo>
                    <a:pt x="1304540" y="754642"/>
                  </a:lnTo>
                  <a:lnTo>
                    <a:pt x="1368287" y="754642"/>
                  </a:lnTo>
                  <a:cubicBezTo>
                    <a:pt x="1371385" y="754642"/>
                    <a:pt x="1373896" y="757153"/>
                    <a:pt x="1373896" y="760250"/>
                  </a:cubicBezTo>
                  <a:lnTo>
                    <a:pt x="1373896" y="815814"/>
                  </a:lnTo>
                  <a:cubicBezTo>
                    <a:pt x="1373896" y="818846"/>
                    <a:pt x="1371418" y="821325"/>
                    <a:pt x="1368385" y="821325"/>
                  </a:cubicBezTo>
                  <a:lnTo>
                    <a:pt x="1368385" y="821260"/>
                  </a:lnTo>
                  <a:lnTo>
                    <a:pt x="1304507" y="821260"/>
                  </a:lnTo>
                  <a:lnTo>
                    <a:pt x="1304507" y="890062"/>
                  </a:lnTo>
                  <a:lnTo>
                    <a:pt x="1368255" y="890062"/>
                  </a:lnTo>
                  <a:cubicBezTo>
                    <a:pt x="1371353" y="890062"/>
                    <a:pt x="1373863" y="892573"/>
                    <a:pt x="1373863" y="895671"/>
                  </a:cubicBezTo>
                  <a:lnTo>
                    <a:pt x="1373863" y="953027"/>
                  </a:lnTo>
                  <a:cubicBezTo>
                    <a:pt x="1373863" y="956060"/>
                    <a:pt x="1371385" y="958538"/>
                    <a:pt x="1368353" y="958538"/>
                  </a:cubicBezTo>
                  <a:lnTo>
                    <a:pt x="1242878" y="958538"/>
                  </a:lnTo>
                  <a:cubicBezTo>
                    <a:pt x="1239096" y="958538"/>
                    <a:pt x="1236030" y="955473"/>
                    <a:pt x="1236030" y="951691"/>
                  </a:cubicBezTo>
                  <a:lnTo>
                    <a:pt x="1236030" y="891203"/>
                  </a:lnTo>
                  <a:cubicBezTo>
                    <a:pt x="1236030" y="890584"/>
                    <a:pt x="1236520" y="890095"/>
                    <a:pt x="1237139" y="890095"/>
                  </a:cubicBezTo>
                  <a:lnTo>
                    <a:pt x="1166967" y="890095"/>
                  </a:lnTo>
                  <a:lnTo>
                    <a:pt x="1166967" y="1008558"/>
                  </a:lnTo>
                  <a:cubicBezTo>
                    <a:pt x="1166967" y="1019319"/>
                    <a:pt x="1158229" y="1028025"/>
                    <a:pt x="1147501" y="1028025"/>
                  </a:cubicBezTo>
                  <a:lnTo>
                    <a:pt x="1035852" y="1028025"/>
                  </a:lnTo>
                  <a:cubicBezTo>
                    <a:pt x="1032069" y="1028025"/>
                    <a:pt x="1029004" y="1024960"/>
                    <a:pt x="1029004" y="1021178"/>
                  </a:cubicBezTo>
                  <a:lnTo>
                    <a:pt x="1029004" y="823020"/>
                  </a:lnTo>
                  <a:lnTo>
                    <a:pt x="965680" y="823020"/>
                  </a:lnTo>
                  <a:cubicBezTo>
                    <a:pt x="961897" y="823020"/>
                    <a:pt x="958832" y="819955"/>
                    <a:pt x="958832" y="816173"/>
                  </a:cubicBezTo>
                  <a:lnTo>
                    <a:pt x="958832" y="692133"/>
                  </a:lnTo>
                  <a:cubicBezTo>
                    <a:pt x="958832" y="689100"/>
                    <a:pt x="961310" y="686622"/>
                    <a:pt x="964343" y="686622"/>
                  </a:cubicBezTo>
                  <a:lnTo>
                    <a:pt x="1029004" y="686622"/>
                  </a:lnTo>
                  <a:lnTo>
                    <a:pt x="1029004" y="594570"/>
                  </a:lnTo>
                  <a:lnTo>
                    <a:pt x="1029004" y="555246"/>
                  </a:lnTo>
                  <a:lnTo>
                    <a:pt x="1029004" y="478617"/>
                  </a:lnTo>
                  <a:lnTo>
                    <a:pt x="1097675" y="478617"/>
                  </a:lnTo>
                  <a:lnTo>
                    <a:pt x="1097675" y="414053"/>
                  </a:lnTo>
                  <a:cubicBezTo>
                    <a:pt x="1097675" y="411021"/>
                    <a:pt x="1100153" y="408543"/>
                    <a:pt x="1103186" y="408543"/>
                  </a:cubicBezTo>
                  <a:close/>
                  <a:moveTo>
                    <a:pt x="554886" y="343294"/>
                  </a:moveTo>
                  <a:lnTo>
                    <a:pt x="613416" y="343294"/>
                  </a:lnTo>
                  <a:cubicBezTo>
                    <a:pt x="616514" y="343294"/>
                    <a:pt x="619025" y="345804"/>
                    <a:pt x="619025" y="348902"/>
                  </a:cubicBezTo>
                  <a:lnTo>
                    <a:pt x="619025" y="474181"/>
                  </a:lnTo>
                  <a:cubicBezTo>
                    <a:pt x="619025" y="477214"/>
                    <a:pt x="616547" y="479692"/>
                    <a:pt x="613514" y="479692"/>
                  </a:cubicBezTo>
                  <a:lnTo>
                    <a:pt x="556223" y="479692"/>
                  </a:lnTo>
                  <a:cubicBezTo>
                    <a:pt x="552440" y="479692"/>
                    <a:pt x="549375" y="476627"/>
                    <a:pt x="549375" y="472844"/>
                  </a:cubicBezTo>
                  <a:lnTo>
                    <a:pt x="549375" y="348804"/>
                  </a:lnTo>
                  <a:cubicBezTo>
                    <a:pt x="549375" y="345739"/>
                    <a:pt x="551853" y="343294"/>
                    <a:pt x="554886" y="343294"/>
                  </a:cubicBezTo>
                  <a:close/>
                  <a:moveTo>
                    <a:pt x="963430" y="272894"/>
                  </a:moveTo>
                  <a:lnTo>
                    <a:pt x="1025026" y="272894"/>
                  </a:lnTo>
                  <a:cubicBezTo>
                    <a:pt x="1026982" y="272894"/>
                    <a:pt x="1028580" y="274491"/>
                    <a:pt x="1028580" y="276448"/>
                  </a:cubicBezTo>
                  <a:lnTo>
                    <a:pt x="1028580" y="478616"/>
                  </a:lnTo>
                  <a:lnTo>
                    <a:pt x="964343" y="478616"/>
                  </a:lnTo>
                  <a:cubicBezTo>
                    <a:pt x="962354" y="478616"/>
                    <a:pt x="960723" y="476986"/>
                    <a:pt x="960723" y="474996"/>
                  </a:cubicBezTo>
                  <a:lnTo>
                    <a:pt x="960723" y="275600"/>
                  </a:lnTo>
                  <a:cubicBezTo>
                    <a:pt x="960756" y="274100"/>
                    <a:pt x="961962" y="272894"/>
                    <a:pt x="963430" y="272894"/>
                  </a:cubicBezTo>
                  <a:close/>
                  <a:moveTo>
                    <a:pt x="1374353" y="138517"/>
                  </a:moveTo>
                  <a:cubicBezTo>
                    <a:pt x="1439079" y="138647"/>
                    <a:pt x="1503773" y="138647"/>
                    <a:pt x="1568499" y="138517"/>
                  </a:cubicBezTo>
                  <a:cubicBezTo>
                    <a:pt x="1572771" y="138517"/>
                    <a:pt x="1574173" y="139462"/>
                    <a:pt x="1574173" y="143995"/>
                  </a:cubicBezTo>
                  <a:cubicBezTo>
                    <a:pt x="1574010" y="208917"/>
                    <a:pt x="1574010" y="273839"/>
                    <a:pt x="1574140" y="338761"/>
                  </a:cubicBezTo>
                  <a:cubicBezTo>
                    <a:pt x="1574140" y="342935"/>
                    <a:pt x="1572934" y="343946"/>
                    <a:pt x="1568891" y="343913"/>
                  </a:cubicBezTo>
                  <a:cubicBezTo>
                    <a:pt x="1536348" y="343717"/>
                    <a:pt x="1503806" y="343783"/>
                    <a:pt x="1471230" y="343815"/>
                  </a:cubicBezTo>
                  <a:cubicBezTo>
                    <a:pt x="1439275" y="343815"/>
                    <a:pt x="1407286" y="343717"/>
                    <a:pt x="1375331" y="343913"/>
                  </a:cubicBezTo>
                  <a:cubicBezTo>
                    <a:pt x="1370505" y="343946"/>
                    <a:pt x="1368679" y="343130"/>
                    <a:pt x="1368711" y="337620"/>
                  </a:cubicBezTo>
                  <a:cubicBezTo>
                    <a:pt x="1368940" y="273089"/>
                    <a:pt x="1368907" y="208558"/>
                    <a:pt x="1368777" y="144060"/>
                  </a:cubicBezTo>
                  <a:cubicBezTo>
                    <a:pt x="1368777" y="139626"/>
                    <a:pt x="1369983" y="138517"/>
                    <a:pt x="1374353" y="138517"/>
                  </a:cubicBezTo>
                  <a:close/>
                  <a:moveTo>
                    <a:pt x="141843" y="138517"/>
                  </a:moveTo>
                  <a:cubicBezTo>
                    <a:pt x="206570" y="138647"/>
                    <a:pt x="271264" y="138647"/>
                    <a:pt x="335990" y="138517"/>
                  </a:cubicBezTo>
                  <a:cubicBezTo>
                    <a:pt x="340262" y="138517"/>
                    <a:pt x="341664" y="139462"/>
                    <a:pt x="341664" y="143995"/>
                  </a:cubicBezTo>
                  <a:cubicBezTo>
                    <a:pt x="341501" y="208917"/>
                    <a:pt x="341501" y="273839"/>
                    <a:pt x="341631" y="338761"/>
                  </a:cubicBezTo>
                  <a:cubicBezTo>
                    <a:pt x="341631" y="342935"/>
                    <a:pt x="340425" y="343946"/>
                    <a:pt x="336382" y="343913"/>
                  </a:cubicBezTo>
                  <a:cubicBezTo>
                    <a:pt x="303839" y="343717"/>
                    <a:pt x="271297" y="343783"/>
                    <a:pt x="238721" y="343815"/>
                  </a:cubicBezTo>
                  <a:cubicBezTo>
                    <a:pt x="206766" y="343815"/>
                    <a:pt x="174777" y="343717"/>
                    <a:pt x="142822" y="343913"/>
                  </a:cubicBezTo>
                  <a:cubicBezTo>
                    <a:pt x="137996" y="343946"/>
                    <a:pt x="136170" y="343130"/>
                    <a:pt x="136202" y="337620"/>
                  </a:cubicBezTo>
                  <a:cubicBezTo>
                    <a:pt x="136431" y="273089"/>
                    <a:pt x="136398" y="208558"/>
                    <a:pt x="136268" y="144060"/>
                  </a:cubicBezTo>
                  <a:cubicBezTo>
                    <a:pt x="136268" y="139626"/>
                    <a:pt x="137474" y="138517"/>
                    <a:pt x="141843" y="138517"/>
                  </a:cubicBezTo>
                  <a:close/>
                  <a:moveTo>
                    <a:pt x="754218" y="135518"/>
                  </a:moveTo>
                  <a:lnTo>
                    <a:pt x="953419" y="135518"/>
                  </a:lnTo>
                  <a:cubicBezTo>
                    <a:pt x="956516" y="135518"/>
                    <a:pt x="959027" y="138028"/>
                    <a:pt x="959027" y="141126"/>
                  </a:cubicBezTo>
                  <a:lnTo>
                    <a:pt x="959027" y="274199"/>
                  </a:lnTo>
                  <a:lnTo>
                    <a:pt x="894073" y="274199"/>
                  </a:lnTo>
                  <a:lnTo>
                    <a:pt x="894073" y="475128"/>
                  </a:lnTo>
                  <a:cubicBezTo>
                    <a:pt x="894073" y="477052"/>
                    <a:pt x="892508" y="478617"/>
                    <a:pt x="890584" y="478617"/>
                  </a:cubicBezTo>
                  <a:lnTo>
                    <a:pt x="829868" y="478617"/>
                  </a:lnTo>
                  <a:cubicBezTo>
                    <a:pt x="827879" y="478617"/>
                    <a:pt x="826248" y="476987"/>
                    <a:pt x="826248" y="474998"/>
                  </a:cubicBezTo>
                  <a:lnTo>
                    <a:pt x="826248" y="408574"/>
                  </a:lnTo>
                  <a:lnTo>
                    <a:pt x="755196" y="408574"/>
                  </a:lnTo>
                  <a:cubicBezTo>
                    <a:pt x="753272" y="408574"/>
                    <a:pt x="751707" y="407009"/>
                    <a:pt x="751707" y="405085"/>
                  </a:cubicBezTo>
                  <a:lnTo>
                    <a:pt x="751707" y="342772"/>
                  </a:lnTo>
                  <a:cubicBezTo>
                    <a:pt x="751707" y="340815"/>
                    <a:pt x="753305" y="339218"/>
                    <a:pt x="755261" y="339218"/>
                  </a:cubicBezTo>
                  <a:lnTo>
                    <a:pt x="826248" y="339218"/>
                  </a:lnTo>
                  <a:lnTo>
                    <a:pt x="826248" y="274199"/>
                  </a:lnTo>
                  <a:lnTo>
                    <a:pt x="761065" y="274199"/>
                  </a:lnTo>
                  <a:cubicBezTo>
                    <a:pt x="757283" y="274199"/>
                    <a:pt x="754218" y="271134"/>
                    <a:pt x="754218" y="267351"/>
                  </a:cubicBezTo>
                  <a:close/>
                  <a:moveTo>
                    <a:pt x="1106610" y="71280"/>
                  </a:moveTo>
                  <a:lnTo>
                    <a:pt x="1167424" y="71280"/>
                  </a:lnTo>
                  <a:cubicBezTo>
                    <a:pt x="1169380" y="71280"/>
                    <a:pt x="1170978" y="72877"/>
                    <a:pt x="1170978" y="74834"/>
                  </a:cubicBezTo>
                  <a:lnTo>
                    <a:pt x="1170978" y="201352"/>
                  </a:lnTo>
                  <a:cubicBezTo>
                    <a:pt x="1170978" y="203276"/>
                    <a:pt x="1169413" y="204841"/>
                    <a:pt x="1167489" y="204841"/>
                  </a:cubicBezTo>
                  <a:lnTo>
                    <a:pt x="1117468" y="204841"/>
                  </a:lnTo>
                  <a:lnTo>
                    <a:pt x="1117468" y="204842"/>
                  </a:lnTo>
                  <a:lnTo>
                    <a:pt x="1032068" y="204842"/>
                  </a:lnTo>
                  <a:cubicBezTo>
                    <a:pt x="1030177" y="204842"/>
                    <a:pt x="1028612" y="203277"/>
                    <a:pt x="1028612" y="201353"/>
                  </a:cubicBezTo>
                  <a:lnTo>
                    <a:pt x="1028612" y="139072"/>
                  </a:lnTo>
                  <a:cubicBezTo>
                    <a:pt x="1028612" y="137115"/>
                    <a:pt x="1030210" y="135518"/>
                    <a:pt x="1032166" y="135518"/>
                  </a:cubicBezTo>
                  <a:lnTo>
                    <a:pt x="1103121" y="135518"/>
                  </a:lnTo>
                  <a:lnTo>
                    <a:pt x="1103121" y="74769"/>
                  </a:lnTo>
                  <a:cubicBezTo>
                    <a:pt x="1103121" y="72845"/>
                    <a:pt x="1104686" y="71280"/>
                    <a:pt x="1106610" y="71280"/>
                  </a:cubicBezTo>
                  <a:close/>
                  <a:moveTo>
                    <a:pt x="1636029" y="69324"/>
                  </a:moveTo>
                  <a:cubicBezTo>
                    <a:pt x="1526011" y="69552"/>
                    <a:pt x="1415959" y="69520"/>
                    <a:pt x="1305941" y="69357"/>
                  </a:cubicBezTo>
                  <a:cubicBezTo>
                    <a:pt x="1300397" y="69357"/>
                    <a:pt x="1299680" y="71248"/>
                    <a:pt x="1299680" y="76106"/>
                  </a:cubicBezTo>
                  <a:cubicBezTo>
                    <a:pt x="1299811" y="186158"/>
                    <a:pt x="1299811" y="296176"/>
                    <a:pt x="1299647" y="406227"/>
                  </a:cubicBezTo>
                  <a:cubicBezTo>
                    <a:pt x="1299647" y="411510"/>
                    <a:pt x="1300821" y="413075"/>
                    <a:pt x="1306332" y="413075"/>
                  </a:cubicBezTo>
                  <a:cubicBezTo>
                    <a:pt x="1416351" y="412879"/>
                    <a:pt x="1526402" y="412912"/>
                    <a:pt x="1636420" y="413042"/>
                  </a:cubicBezTo>
                  <a:cubicBezTo>
                    <a:pt x="1641605" y="413042"/>
                    <a:pt x="1643333" y="411966"/>
                    <a:pt x="1643268" y="406390"/>
                  </a:cubicBezTo>
                  <a:cubicBezTo>
                    <a:pt x="1643040" y="351479"/>
                    <a:pt x="1643138" y="296535"/>
                    <a:pt x="1643138" y="241623"/>
                  </a:cubicBezTo>
                  <a:cubicBezTo>
                    <a:pt x="1643138" y="186712"/>
                    <a:pt x="1643073" y="131768"/>
                    <a:pt x="1643268" y="76857"/>
                  </a:cubicBezTo>
                  <a:cubicBezTo>
                    <a:pt x="1643301" y="71183"/>
                    <a:pt x="1642290" y="69324"/>
                    <a:pt x="1636029" y="69324"/>
                  </a:cubicBezTo>
                  <a:close/>
                  <a:moveTo>
                    <a:pt x="403521" y="69324"/>
                  </a:moveTo>
                  <a:cubicBezTo>
                    <a:pt x="293503" y="69552"/>
                    <a:pt x="183451" y="69520"/>
                    <a:pt x="73433" y="69357"/>
                  </a:cubicBezTo>
                  <a:cubicBezTo>
                    <a:pt x="67889" y="69357"/>
                    <a:pt x="67172" y="71248"/>
                    <a:pt x="67172" y="76106"/>
                  </a:cubicBezTo>
                  <a:cubicBezTo>
                    <a:pt x="67303" y="186158"/>
                    <a:pt x="67303" y="296176"/>
                    <a:pt x="67139" y="406227"/>
                  </a:cubicBezTo>
                  <a:cubicBezTo>
                    <a:pt x="67139" y="411510"/>
                    <a:pt x="68313" y="413075"/>
                    <a:pt x="73824" y="413075"/>
                  </a:cubicBezTo>
                  <a:cubicBezTo>
                    <a:pt x="183843" y="412879"/>
                    <a:pt x="293894" y="412912"/>
                    <a:pt x="403912" y="413042"/>
                  </a:cubicBezTo>
                  <a:cubicBezTo>
                    <a:pt x="409097" y="413042"/>
                    <a:pt x="410825" y="411966"/>
                    <a:pt x="410760" y="406390"/>
                  </a:cubicBezTo>
                  <a:cubicBezTo>
                    <a:pt x="410532" y="351479"/>
                    <a:pt x="410630" y="296535"/>
                    <a:pt x="410630" y="241623"/>
                  </a:cubicBezTo>
                  <a:cubicBezTo>
                    <a:pt x="410630" y="186712"/>
                    <a:pt x="410564" y="131768"/>
                    <a:pt x="410760" y="76857"/>
                  </a:cubicBezTo>
                  <a:cubicBezTo>
                    <a:pt x="410793" y="71183"/>
                    <a:pt x="409782" y="69324"/>
                    <a:pt x="403521" y="69324"/>
                  </a:cubicBezTo>
                  <a:close/>
                  <a:moveTo>
                    <a:pt x="1239291" y="1924"/>
                  </a:moveTo>
                  <a:lnTo>
                    <a:pt x="1712136" y="1924"/>
                  </a:lnTo>
                  <a:lnTo>
                    <a:pt x="1712861" y="2656"/>
                  </a:lnTo>
                  <a:lnTo>
                    <a:pt x="1715006" y="3782"/>
                  </a:lnTo>
                  <a:lnTo>
                    <a:pt x="1715028" y="4846"/>
                  </a:lnTo>
                  <a:lnTo>
                    <a:pt x="1715331" y="5152"/>
                  </a:lnTo>
                  <a:lnTo>
                    <a:pt x="1715331" y="477964"/>
                  </a:lnTo>
                  <a:cubicBezTo>
                    <a:pt x="1715331" y="479725"/>
                    <a:pt x="1713896" y="481160"/>
                    <a:pt x="1712136" y="481160"/>
                  </a:cubicBezTo>
                  <a:lnTo>
                    <a:pt x="1239291" y="481160"/>
                  </a:lnTo>
                  <a:lnTo>
                    <a:pt x="1238731" y="480600"/>
                  </a:lnTo>
                  <a:lnTo>
                    <a:pt x="1238349" y="480655"/>
                  </a:lnTo>
                  <a:lnTo>
                    <a:pt x="1237431" y="479300"/>
                  </a:lnTo>
                  <a:lnTo>
                    <a:pt x="1236095" y="477964"/>
                  </a:lnTo>
                  <a:lnTo>
                    <a:pt x="1236095" y="5119"/>
                  </a:lnTo>
                  <a:cubicBezTo>
                    <a:pt x="1236095" y="3358"/>
                    <a:pt x="1237530" y="1924"/>
                    <a:pt x="1239291" y="1924"/>
                  </a:cubicBezTo>
                  <a:close/>
                  <a:moveTo>
                    <a:pt x="662884" y="1924"/>
                  </a:moveTo>
                  <a:lnTo>
                    <a:pt x="748609" y="1924"/>
                  </a:lnTo>
                  <a:cubicBezTo>
                    <a:pt x="751707" y="1924"/>
                    <a:pt x="754218" y="4434"/>
                    <a:pt x="754218" y="7532"/>
                  </a:cubicBezTo>
                  <a:lnTo>
                    <a:pt x="754218" y="134735"/>
                  </a:lnTo>
                  <a:lnTo>
                    <a:pt x="686198" y="134735"/>
                  </a:lnTo>
                  <a:lnTo>
                    <a:pt x="686198" y="271427"/>
                  </a:lnTo>
                  <a:cubicBezTo>
                    <a:pt x="686198" y="273351"/>
                    <a:pt x="684633" y="274916"/>
                    <a:pt x="682709" y="274916"/>
                  </a:cubicBezTo>
                  <a:lnTo>
                    <a:pt x="621961" y="274916"/>
                  </a:lnTo>
                  <a:cubicBezTo>
                    <a:pt x="619972" y="274916"/>
                    <a:pt x="618341" y="273286"/>
                    <a:pt x="618341" y="271297"/>
                  </a:cubicBezTo>
                  <a:lnTo>
                    <a:pt x="618341" y="204874"/>
                  </a:lnTo>
                  <a:lnTo>
                    <a:pt x="552473" y="204874"/>
                  </a:lnTo>
                  <a:cubicBezTo>
                    <a:pt x="550582" y="204841"/>
                    <a:pt x="549017" y="203276"/>
                    <a:pt x="549017" y="201385"/>
                  </a:cubicBezTo>
                  <a:lnTo>
                    <a:pt x="549017" y="139072"/>
                  </a:lnTo>
                  <a:cubicBezTo>
                    <a:pt x="549017" y="137115"/>
                    <a:pt x="550615" y="135518"/>
                    <a:pt x="552571" y="135518"/>
                  </a:cubicBezTo>
                  <a:lnTo>
                    <a:pt x="618341" y="135518"/>
                  </a:lnTo>
                  <a:lnTo>
                    <a:pt x="618341" y="71312"/>
                  </a:lnTo>
                  <a:lnTo>
                    <a:pt x="552506" y="71312"/>
                  </a:lnTo>
                  <a:cubicBezTo>
                    <a:pt x="550582" y="71280"/>
                    <a:pt x="549017" y="69714"/>
                    <a:pt x="549017" y="67790"/>
                  </a:cubicBezTo>
                  <a:lnTo>
                    <a:pt x="549017" y="5510"/>
                  </a:lnTo>
                  <a:cubicBezTo>
                    <a:pt x="549017" y="3553"/>
                    <a:pt x="550615" y="1956"/>
                    <a:pt x="552571" y="1956"/>
                  </a:cubicBezTo>
                  <a:lnTo>
                    <a:pt x="662852" y="1956"/>
                  </a:lnTo>
                  <a:close/>
                  <a:moveTo>
                    <a:pt x="6782" y="1924"/>
                  </a:moveTo>
                  <a:lnTo>
                    <a:pt x="479628" y="1924"/>
                  </a:lnTo>
                  <a:lnTo>
                    <a:pt x="480379" y="2683"/>
                  </a:lnTo>
                  <a:lnTo>
                    <a:pt x="481551" y="3456"/>
                  </a:lnTo>
                  <a:lnTo>
                    <a:pt x="481571" y="3887"/>
                  </a:lnTo>
                  <a:lnTo>
                    <a:pt x="482823" y="5152"/>
                  </a:lnTo>
                  <a:lnTo>
                    <a:pt x="482823" y="477964"/>
                  </a:lnTo>
                  <a:lnTo>
                    <a:pt x="481272" y="479515"/>
                  </a:lnTo>
                  <a:lnTo>
                    <a:pt x="481258" y="479693"/>
                  </a:lnTo>
                  <a:lnTo>
                    <a:pt x="481081" y="479707"/>
                  </a:lnTo>
                  <a:lnTo>
                    <a:pt x="479628" y="481160"/>
                  </a:lnTo>
                  <a:lnTo>
                    <a:pt x="6782" y="481160"/>
                  </a:lnTo>
                  <a:lnTo>
                    <a:pt x="5416" y="479794"/>
                  </a:lnTo>
                  <a:lnTo>
                    <a:pt x="4467" y="479726"/>
                  </a:lnTo>
                  <a:lnTo>
                    <a:pt x="4473" y="478850"/>
                  </a:lnTo>
                  <a:lnTo>
                    <a:pt x="3587" y="477964"/>
                  </a:lnTo>
                  <a:lnTo>
                    <a:pt x="3587" y="5119"/>
                  </a:lnTo>
                  <a:cubicBezTo>
                    <a:pt x="3587" y="3358"/>
                    <a:pt x="5022" y="1924"/>
                    <a:pt x="6782" y="1924"/>
                  </a:cubicBezTo>
                  <a:close/>
                  <a:moveTo>
                    <a:pt x="832509" y="0"/>
                  </a:moveTo>
                  <a:lnTo>
                    <a:pt x="885790" y="0"/>
                  </a:lnTo>
                  <a:cubicBezTo>
                    <a:pt x="890192" y="0"/>
                    <a:pt x="893779" y="3587"/>
                    <a:pt x="893779" y="7989"/>
                  </a:cubicBezTo>
                  <a:lnTo>
                    <a:pt x="893779" y="62085"/>
                  </a:lnTo>
                  <a:cubicBezTo>
                    <a:pt x="893779" y="66095"/>
                    <a:pt x="890519" y="69356"/>
                    <a:pt x="886508" y="69356"/>
                  </a:cubicBezTo>
                  <a:lnTo>
                    <a:pt x="832411" y="69356"/>
                  </a:lnTo>
                  <a:cubicBezTo>
                    <a:pt x="828042" y="69324"/>
                    <a:pt x="824455" y="65769"/>
                    <a:pt x="824455" y="61367"/>
                  </a:cubicBezTo>
                  <a:lnTo>
                    <a:pt x="824455" y="8054"/>
                  </a:lnTo>
                  <a:cubicBezTo>
                    <a:pt x="824455" y="3587"/>
                    <a:pt x="828075" y="0"/>
                    <a:pt x="83250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  <a:scene3d>
              <a:camera prst="orthographicFront">
                <a:rot lat="19200000" lon="18300000" rev="4020000"/>
              </a:camera>
              <a:lightRig rig="threePt" dir="t"/>
            </a:scene3d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5B3A06D-9223-CD2F-50C9-0FF3B009F32E}"/>
                </a:ext>
              </a:extLst>
            </p:cNvPr>
            <p:cNvGrpSpPr/>
            <p:nvPr/>
          </p:nvGrpSpPr>
          <p:grpSpPr>
            <a:xfrm rot="20659100" flipH="1">
              <a:off x="459985" y="1447350"/>
              <a:ext cx="3629557" cy="3903436"/>
              <a:chOff x="5496240" y="2795518"/>
              <a:chExt cx="1190937" cy="1280803"/>
            </a:xfrm>
          </p:grpSpPr>
          <p:sp>
            <p:nvSpPr>
              <p:cNvPr id="55" name="Graphic 39">
                <a:extLst>
                  <a:ext uri="{FF2B5EF4-FFF2-40B4-BE49-F238E27FC236}">
                    <a16:creationId xmlns:a16="http://schemas.microsoft.com/office/drawing/2014/main" id="{9E37D20E-6FFE-A1BA-56A4-C7FB09AFC2CA}"/>
                  </a:ext>
                </a:extLst>
              </p:cNvPr>
              <p:cNvSpPr/>
              <p:nvPr/>
            </p:nvSpPr>
            <p:spPr>
              <a:xfrm rot="21443200">
                <a:off x="5511448" y="3821523"/>
                <a:ext cx="525567" cy="254798"/>
              </a:xfrm>
              <a:custGeom>
                <a:avLst/>
                <a:gdLst>
                  <a:gd name="connsiteX0" fmla="*/ 3905 w 526065"/>
                  <a:gd name="connsiteY0" fmla="*/ 78640 h 220847"/>
                  <a:gd name="connsiteX1" fmla="*/ 0 w 526065"/>
                  <a:gd name="connsiteY1" fmla="*/ 15203 h 220847"/>
                  <a:gd name="connsiteX2" fmla="*/ 520065 w 526065"/>
                  <a:gd name="connsiteY2" fmla="*/ 112072 h 220847"/>
                  <a:gd name="connsiteX3" fmla="*/ 526066 w 526065"/>
                  <a:gd name="connsiteY3" fmla="*/ 220848 h 220847"/>
                  <a:gd name="connsiteX4" fmla="*/ 25622 w 526065"/>
                  <a:gd name="connsiteY4" fmla="*/ 95213 h 220847"/>
                  <a:gd name="connsiteX5" fmla="*/ 3905 w 526065"/>
                  <a:gd name="connsiteY5" fmla="*/ 78640 h 220847"/>
                  <a:gd name="connsiteX0" fmla="*/ 3905 w 526066"/>
                  <a:gd name="connsiteY0" fmla="*/ 101433 h 243641"/>
                  <a:gd name="connsiteX1" fmla="*/ 0 w 526066"/>
                  <a:gd name="connsiteY1" fmla="*/ 11934 h 243641"/>
                  <a:gd name="connsiteX2" fmla="*/ 520065 w 526066"/>
                  <a:gd name="connsiteY2" fmla="*/ 134865 h 243641"/>
                  <a:gd name="connsiteX3" fmla="*/ 526066 w 526066"/>
                  <a:gd name="connsiteY3" fmla="*/ 243641 h 243641"/>
                  <a:gd name="connsiteX4" fmla="*/ 25622 w 526066"/>
                  <a:gd name="connsiteY4" fmla="*/ 118006 h 243641"/>
                  <a:gd name="connsiteX5" fmla="*/ 3905 w 526066"/>
                  <a:gd name="connsiteY5" fmla="*/ 101433 h 243641"/>
                  <a:gd name="connsiteX0" fmla="*/ 3905 w 526066"/>
                  <a:gd name="connsiteY0" fmla="*/ 101557 h 243765"/>
                  <a:gd name="connsiteX1" fmla="*/ 0 w 526066"/>
                  <a:gd name="connsiteY1" fmla="*/ 12058 h 243765"/>
                  <a:gd name="connsiteX2" fmla="*/ 520932 w 526066"/>
                  <a:gd name="connsiteY2" fmla="*/ 133769 h 243765"/>
                  <a:gd name="connsiteX3" fmla="*/ 526066 w 526066"/>
                  <a:gd name="connsiteY3" fmla="*/ 243765 h 243765"/>
                  <a:gd name="connsiteX4" fmla="*/ 25622 w 526066"/>
                  <a:gd name="connsiteY4" fmla="*/ 118130 h 243765"/>
                  <a:gd name="connsiteX5" fmla="*/ 3905 w 526066"/>
                  <a:gd name="connsiteY5" fmla="*/ 101557 h 243765"/>
                  <a:gd name="connsiteX0" fmla="*/ 3905 w 529372"/>
                  <a:gd name="connsiteY0" fmla="*/ 101557 h 244279"/>
                  <a:gd name="connsiteX1" fmla="*/ 0 w 529372"/>
                  <a:gd name="connsiteY1" fmla="*/ 12058 h 244279"/>
                  <a:gd name="connsiteX2" fmla="*/ 520932 w 529372"/>
                  <a:gd name="connsiteY2" fmla="*/ 133769 h 244279"/>
                  <a:gd name="connsiteX3" fmla="*/ 529372 w 529372"/>
                  <a:gd name="connsiteY3" fmla="*/ 244279 h 244279"/>
                  <a:gd name="connsiteX4" fmla="*/ 25622 w 529372"/>
                  <a:gd name="connsiteY4" fmla="*/ 118130 h 244279"/>
                  <a:gd name="connsiteX5" fmla="*/ 3905 w 529372"/>
                  <a:gd name="connsiteY5" fmla="*/ 101557 h 244279"/>
                  <a:gd name="connsiteX0" fmla="*/ 3905 w 521065"/>
                  <a:gd name="connsiteY0" fmla="*/ 101557 h 243267"/>
                  <a:gd name="connsiteX1" fmla="*/ 0 w 521065"/>
                  <a:gd name="connsiteY1" fmla="*/ 12058 h 243267"/>
                  <a:gd name="connsiteX2" fmla="*/ 520932 w 521065"/>
                  <a:gd name="connsiteY2" fmla="*/ 133769 h 243267"/>
                  <a:gd name="connsiteX3" fmla="*/ 516321 w 521065"/>
                  <a:gd name="connsiteY3" fmla="*/ 243267 h 243267"/>
                  <a:gd name="connsiteX4" fmla="*/ 25622 w 521065"/>
                  <a:gd name="connsiteY4" fmla="*/ 118130 h 243267"/>
                  <a:gd name="connsiteX5" fmla="*/ 3905 w 521065"/>
                  <a:gd name="connsiteY5" fmla="*/ 101557 h 243267"/>
                  <a:gd name="connsiteX0" fmla="*/ 3905 w 528505"/>
                  <a:gd name="connsiteY0" fmla="*/ 101557 h 245499"/>
                  <a:gd name="connsiteX1" fmla="*/ 0 w 528505"/>
                  <a:gd name="connsiteY1" fmla="*/ 12058 h 245499"/>
                  <a:gd name="connsiteX2" fmla="*/ 520932 w 528505"/>
                  <a:gd name="connsiteY2" fmla="*/ 133769 h 245499"/>
                  <a:gd name="connsiteX3" fmla="*/ 528505 w 528505"/>
                  <a:gd name="connsiteY3" fmla="*/ 245499 h 245499"/>
                  <a:gd name="connsiteX4" fmla="*/ 25622 w 528505"/>
                  <a:gd name="connsiteY4" fmla="*/ 118130 h 245499"/>
                  <a:gd name="connsiteX5" fmla="*/ 3905 w 528505"/>
                  <a:gd name="connsiteY5" fmla="*/ 101557 h 245499"/>
                  <a:gd name="connsiteX0" fmla="*/ 967 w 525567"/>
                  <a:gd name="connsiteY0" fmla="*/ 108793 h 252735"/>
                  <a:gd name="connsiteX1" fmla="*/ 0 w 525567"/>
                  <a:gd name="connsiteY1" fmla="*/ 11283 h 252735"/>
                  <a:gd name="connsiteX2" fmla="*/ 517994 w 525567"/>
                  <a:gd name="connsiteY2" fmla="*/ 141005 h 252735"/>
                  <a:gd name="connsiteX3" fmla="*/ 525567 w 525567"/>
                  <a:gd name="connsiteY3" fmla="*/ 252735 h 252735"/>
                  <a:gd name="connsiteX4" fmla="*/ 22684 w 525567"/>
                  <a:gd name="connsiteY4" fmla="*/ 125366 h 252735"/>
                  <a:gd name="connsiteX5" fmla="*/ 967 w 525567"/>
                  <a:gd name="connsiteY5" fmla="*/ 108793 h 252735"/>
                  <a:gd name="connsiteX0" fmla="*/ 967 w 525567"/>
                  <a:gd name="connsiteY0" fmla="*/ 110083 h 254025"/>
                  <a:gd name="connsiteX1" fmla="*/ 0 w 525567"/>
                  <a:gd name="connsiteY1" fmla="*/ 12573 h 254025"/>
                  <a:gd name="connsiteX2" fmla="*/ 517994 w 525567"/>
                  <a:gd name="connsiteY2" fmla="*/ 142295 h 254025"/>
                  <a:gd name="connsiteX3" fmla="*/ 525567 w 525567"/>
                  <a:gd name="connsiteY3" fmla="*/ 254025 h 254025"/>
                  <a:gd name="connsiteX4" fmla="*/ 22684 w 525567"/>
                  <a:gd name="connsiteY4" fmla="*/ 126656 h 254025"/>
                  <a:gd name="connsiteX5" fmla="*/ 967 w 525567"/>
                  <a:gd name="connsiteY5" fmla="*/ 110083 h 254025"/>
                  <a:gd name="connsiteX0" fmla="*/ 967 w 525567"/>
                  <a:gd name="connsiteY0" fmla="*/ 110856 h 254798"/>
                  <a:gd name="connsiteX1" fmla="*/ 0 w 525567"/>
                  <a:gd name="connsiteY1" fmla="*/ 13346 h 254798"/>
                  <a:gd name="connsiteX2" fmla="*/ 517994 w 525567"/>
                  <a:gd name="connsiteY2" fmla="*/ 143068 h 254798"/>
                  <a:gd name="connsiteX3" fmla="*/ 525567 w 525567"/>
                  <a:gd name="connsiteY3" fmla="*/ 254798 h 254798"/>
                  <a:gd name="connsiteX4" fmla="*/ 22684 w 525567"/>
                  <a:gd name="connsiteY4" fmla="*/ 127429 h 254798"/>
                  <a:gd name="connsiteX5" fmla="*/ 967 w 525567"/>
                  <a:gd name="connsiteY5" fmla="*/ 110856 h 254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5567" h="254798">
                    <a:moveTo>
                      <a:pt x="967" y="110856"/>
                    </a:moveTo>
                    <a:cubicBezTo>
                      <a:pt x="-366" y="90948"/>
                      <a:pt x="381" y="26681"/>
                      <a:pt x="0" y="13346"/>
                    </a:cubicBezTo>
                    <a:cubicBezTo>
                      <a:pt x="152802" y="-30349"/>
                      <a:pt x="372258" y="38537"/>
                      <a:pt x="517994" y="143068"/>
                    </a:cubicBezTo>
                    <a:cubicBezTo>
                      <a:pt x="519137" y="166405"/>
                      <a:pt x="524710" y="242701"/>
                      <a:pt x="525567" y="254798"/>
                    </a:cubicBezTo>
                    <a:cubicBezTo>
                      <a:pt x="505469" y="248892"/>
                      <a:pt x="39448" y="131334"/>
                      <a:pt x="22684" y="127429"/>
                    </a:cubicBezTo>
                    <a:cubicBezTo>
                      <a:pt x="4777" y="122095"/>
                      <a:pt x="2110" y="123619"/>
                      <a:pt x="967" y="110856"/>
                    </a:cubicBezTo>
                    <a:close/>
                  </a:path>
                </a:pathLst>
              </a:custGeom>
              <a:solidFill>
                <a:srgbClr val="7E7E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Graphic 39">
                <a:extLst>
                  <a:ext uri="{FF2B5EF4-FFF2-40B4-BE49-F238E27FC236}">
                    <a16:creationId xmlns:a16="http://schemas.microsoft.com/office/drawing/2014/main" id="{25B09C0A-B493-B19E-4BBF-4BC69A5A044D}"/>
                  </a:ext>
                </a:extLst>
              </p:cNvPr>
              <p:cNvSpPr/>
              <p:nvPr/>
            </p:nvSpPr>
            <p:spPr>
              <a:xfrm>
                <a:off x="6260590" y="2795518"/>
                <a:ext cx="423100" cy="284104"/>
              </a:xfrm>
              <a:custGeom>
                <a:avLst/>
                <a:gdLst>
                  <a:gd name="connsiteX0" fmla="*/ 270224 w 423100"/>
                  <a:gd name="connsiteY0" fmla="*/ 284105 h 284104"/>
                  <a:gd name="connsiteX1" fmla="*/ 0 w 423100"/>
                  <a:gd name="connsiteY1" fmla="*/ 106463 h 284104"/>
                  <a:gd name="connsiteX2" fmla="*/ 61531 w 423100"/>
                  <a:gd name="connsiteY2" fmla="*/ 48075 h 284104"/>
                  <a:gd name="connsiteX3" fmla="*/ 224314 w 423100"/>
                  <a:gd name="connsiteY3" fmla="*/ 24739 h 284104"/>
                  <a:gd name="connsiteX4" fmla="*/ 390430 w 423100"/>
                  <a:gd name="connsiteY4" fmla="*/ 142944 h 284104"/>
                  <a:gd name="connsiteX5" fmla="*/ 423100 w 423100"/>
                  <a:gd name="connsiteY5" fmla="*/ 205428 h 284104"/>
                  <a:gd name="connsiteX6" fmla="*/ 270224 w 423100"/>
                  <a:gd name="connsiteY6" fmla="*/ 284105 h 28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100" h="284104">
                    <a:moveTo>
                      <a:pt x="270224" y="284105"/>
                    </a:moveTo>
                    <a:cubicBezTo>
                      <a:pt x="235077" y="232765"/>
                      <a:pt x="163544" y="129514"/>
                      <a:pt x="0" y="106463"/>
                    </a:cubicBezTo>
                    <a:cubicBezTo>
                      <a:pt x="12764" y="94271"/>
                      <a:pt x="47816" y="59124"/>
                      <a:pt x="61531" y="48075"/>
                    </a:cubicBezTo>
                    <a:cubicBezTo>
                      <a:pt x="115252" y="8832"/>
                      <a:pt x="141542" y="-24696"/>
                      <a:pt x="224314" y="24739"/>
                    </a:cubicBezTo>
                    <a:cubicBezTo>
                      <a:pt x="274511" y="55886"/>
                      <a:pt x="346615" y="93224"/>
                      <a:pt x="390430" y="142944"/>
                    </a:cubicBezTo>
                    <a:cubicBezTo>
                      <a:pt x="411861" y="168281"/>
                      <a:pt x="419862" y="173329"/>
                      <a:pt x="423100" y="205428"/>
                    </a:cubicBezTo>
                    <a:cubicBezTo>
                      <a:pt x="387382" y="228669"/>
                      <a:pt x="286226" y="272865"/>
                      <a:pt x="270224" y="284105"/>
                    </a:cubicBezTo>
                    <a:close/>
                  </a:path>
                </a:pathLst>
              </a:custGeom>
              <a:solidFill>
                <a:srgbClr val="95949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Graphic 39">
                <a:extLst>
                  <a:ext uri="{FF2B5EF4-FFF2-40B4-BE49-F238E27FC236}">
                    <a16:creationId xmlns:a16="http://schemas.microsoft.com/office/drawing/2014/main" id="{508A5F3E-AA4B-149B-4DE0-6DD15D2B4ABA}"/>
                  </a:ext>
                </a:extLst>
              </p:cNvPr>
              <p:cNvSpPr/>
              <p:nvPr/>
            </p:nvSpPr>
            <p:spPr>
              <a:xfrm>
                <a:off x="6530814" y="3000946"/>
                <a:ext cx="156363" cy="193452"/>
              </a:xfrm>
              <a:custGeom>
                <a:avLst/>
                <a:gdLst>
                  <a:gd name="connsiteX0" fmla="*/ 0 w 156363"/>
                  <a:gd name="connsiteY0" fmla="*/ 78677 h 193452"/>
                  <a:gd name="connsiteX1" fmla="*/ 152781 w 156363"/>
                  <a:gd name="connsiteY1" fmla="*/ 0 h 193452"/>
                  <a:gd name="connsiteX2" fmla="*/ 9049 w 156363"/>
                  <a:gd name="connsiteY2" fmla="*/ 193453 h 193452"/>
                  <a:gd name="connsiteX3" fmla="*/ 0 w 156363"/>
                  <a:gd name="connsiteY3" fmla="*/ 78677 h 19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363" h="193452">
                    <a:moveTo>
                      <a:pt x="0" y="78677"/>
                    </a:moveTo>
                    <a:cubicBezTo>
                      <a:pt x="17145" y="66104"/>
                      <a:pt x="126682" y="12859"/>
                      <a:pt x="152781" y="0"/>
                    </a:cubicBezTo>
                    <a:cubicBezTo>
                      <a:pt x="164211" y="132207"/>
                      <a:pt x="156115" y="120301"/>
                      <a:pt x="9049" y="193453"/>
                    </a:cubicBezTo>
                    <a:cubicBezTo>
                      <a:pt x="7525" y="159544"/>
                      <a:pt x="3905" y="114014"/>
                      <a:pt x="0" y="78677"/>
                    </a:cubicBezTo>
                    <a:close/>
                  </a:path>
                </a:pathLst>
              </a:custGeom>
              <a:solidFill>
                <a:srgbClr val="8989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Graphic 39">
                <a:extLst>
                  <a:ext uri="{FF2B5EF4-FFF2-40B4-BE49-F238E27FC236}">
                    <a16:creationId xmlns:a16="http://schemas.microsoft.com/office/drawing/2014/main" id="{4AB90DB3-11C7-17B5-B50B-845A03E7D2C2}"/>
                  </a:ext>
                </a:extLst>
              </p:cNvPr>
              <p:cNvSpPr/>
              <p:nvPr/>
            </p:nvSpPr>
            <p:spPr>
              <a:xfrm>
                <a:off x="6027988" y="3868865"/>
                <a:ext cx="114016" cy="194699"/>
              </a:xfrm>
              <a:custGeom>
                <a:avLst/>
                <a:gdLst>
                  <a:gd name="connsiteX0" fmla="*/ 6002 w 114015"/>
                  <a:gd name="connsiteY0" fmla="*/ 190500 h 190499"/>
                  <a:gd name="connsiteX1" fmla="*/ 1 w 114015"/>
                  <a:gd name="connsiteY1" fmla="*/ 81725 h 190499"/>
                  <a:gd name="connsiteX2" fmla="*/ 104491 w 114015"/>
                  <a:gd name="connsiteY2" fmla="*/ 0 h 190499"/>
                  <a:gd name="connsiteX3" fmla="*/ 114016 w 114015"/>
                  <a:gd name="connsiteY3" fmla="*/ 111347 h 190499"/>
                  <a:gd name="connsiteX4" fmla="*/ 6002 w 114015"/>
                  <a:gd name="connsiteY4" fmla="*/ 190500 h 190499"/>
                  <a:gd name="connsiteX0" fmla="*/ 3561 w 114018"/>
                  <a:gd name="connsiteY0" fmla="*/ 192129 h 192129"/>
                  <a:gd name="connsiteX1" fmla="*/ 3 w 114018"/>
                  <a:gd name="connsiteY1" fmla="*/ 81725 h 192129"/>
                  <a:gd name="connsiteX2" fmla="*/ 104493 w 114018"/>
                  <a:gd name="connsiteY2" fmla="*/ 0 h 192129"/>
                  <a:gd name="connsiteX3" fmla="*/ 114018 w 114018"/>
                  <a:gd name="connsiteY3" fmla="*/ 111347 h 192129"/>
                  <a:gd name="connsiteX4" fmla="*/ 3561 w 114018"/>
                  <a:gd name="connsiteY4" fmla="*/ 192129 h 192129"/>
                  <a:gd name="connsiteX0" fmla="*/ 11695 w 114016"/>
                  <a:gd name="connsiteY0" fmla="*/ 194699 h 194699"/>
                  <a:gd name="connsiteX1" fmla="*/ 1 w 114016"/>
                  <a:gd name="connsiteY1" fmla="*/ 81725 h 194699"/>
                  <a:gd name="connsiteX2" fmla="*/ 104491 w 114016"/>
                  <a:gd name="connsiteY2" fmla="*/ 0 h 194699"/>
                  <a:gd name="connsiteX3" fmla="*/ 114016 w 114016"/>
                  <a:gd name="connsiteY3" fmla="*/ 111347 h 194699"/>
                  <a:gd name="connsiteX4" fmla="*/ 11695 w 114016"/>
                  <a:gd name="connsiteY4" fmla="*/ 194699 h 194699"/>
                  <a:gd name="connsiteX0" fmla="*/ 11695 w 114016"/>
                  <a:gd name="connsiteY0" fmla="*/ 194699 h 194699"/>
                  <a:gd name="connsiteX1" fmla="*/ 1 w 114016"/>
                  <a:gd name="connsiteY1" fmla="*/ 81725 h 194699"/>
                  <a:gd name="connsiteX2" fmla="*/ 104491 w 114016"/>
                  <a:gd name="connsiteY2" fmla="*/ 0 h 194699"/>
                  <a:gd name="connsiteX3" fmla="*/ 114016 w 114016"/>
                  <a:gd name="connsiteY3" fmla="*/ 111347 h 194699"/>
                  <a:gd name="connsiteX4" fmla="*/ 11695 w 114016"/>
                  <a:gd name="connsiteY4" fmla="*/ 194699 h 194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16" h="194699">
                    <a:moveTo>
                      <a:pt x="11695" y="194699"/>
                    </a:moveTo>
                    <a:cubicBezTo>
                      <a:pt x="10171" y="169934"/>
                      <a:pt x="-94" y="82486"/>
                      <a:pt x="1" y="81725"/>
                    </a:cubicBezTo>
                    <a:lnTo>
                      <a:pt x="104491" y="0"/>
                    </a:lnTo>
                    <a:cubicBezTo>
                      <a:pt x="105729" y="24003"/>
                      <a:pt x="113063" y="106013"/>
                      <a:pt x="114016" y="111347"/>
                    </a:cubicBezTo>
                    <a:cubicBezTo>
                      <a:pt x="105253" y="124587"/>
                      <a:pt x="27960" y="183983"/>
                      <a:pt x="11695" y="194699"/>
                    </a:cubicBezTo>
                    <a:close/>
                  </a:path>
                </a:pathLst>
              </a:custGeom>
              <a:solidFill>
                <a:srgbClr val="7673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Graphic 39">
                <a:extLst>
                  <a:ext uri="{FF2B5EF4-FFF2-40B4-BE49-F238E27FC236}">
                    <a16:creationId xmlns:a16="http://schemas.microsoft.com/office/drawing/2014/main" id="{D5306BCC-1176-E48B-B247-F85172887827}"/>
                  </a:ext>
                </a:extLst>
              </p:cNvPr>
              <p:cNvSpPr/>
              <p:nvPr/>
            </p:nvSpPr>
            <p:spPr>
              <a:xfrm>
                <a:off x="6138470" y="3294983"/>
                <a:ext cx="218798" cy="252924"/>
              </a:xfrm>
              <a:custGeom>
                <a:avLst/>
                <a:gdLst>
                  <a:gd name="connsiteX0" fmla="*/ 68208 w 218798"/>
                  <a:gd name="connsiteY0" fmla="*/ 119729 h 252924"/>
                  <a:gd name="connsiteX1" fmla="*/ 9 w 218798"/>
                  <a:gd name="connsiteY1" fmla="*/ 252031 h 252924"/>
                  <a:gd name="connsiteX2" fmla="*/ 65065 w 218798"/>
                  <a:gd name="connsiteY2" fmla="*/ 241078 h 252924"/>
                  <a:gd name="connsiteX3" fmla="*/ 148123 w 218798"/>
                  <a:gd name="connsiteY3" fmla="*/ 186595 h 252924"/>
                  <a:gd name="connsiteX4" fmla="*/ 218798 w 218798"/>
                  <a:gd name="connsiteY4" fmla="*/ 0 h 252924"/>
                  <a:gd name="connsiteX5" fmla="*/ 68208 w 218798"/>
                  <a:gd name="connsiteY5" fmla="*/ 119729 h 25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98" h="252924">
                    <a:moveTo>
                      <a:pt x="68208" y="119729"/>
                    </a:moveTo>
                    <a:cubicBezTo>
                      <a:pt x="25822" y="169545"/>
                      <a:pt x="9534" y="203644"/>
                      <a:pt x="9" y="252031"/>
                    </a:cubicBezTo>
                    <a:cubicBezTo>
                      <a:pt x="-848" y="256413"/>
                      <a:pt x="59731" y="243364"/>
                      <a:pt x="65065" y="241078"/>
                    </a:cubicBezTo>
                    <a:cubicBezTo>
                      <a:pt x="99355" y="226504"/>
                      <a:pt x="121357" y="212217"/>
                      <a:pt x="148123" y="186595"/>
                    </a:cubicBezTo>
                    <a:cubicBezTo>
                      <a:pt x="202511" y="134588"/>
                      <a:pt x="216893" y="41053"/>
                      <a:pt x="218798" y="0"/>
                    </a:cubicBezTo>
                    <a:cubicBezTo>
                      <a:pt x="108880" y="63818"/>
                      <a:pt x="113642" y="66294"/>
                      <a:pt x="68208" y="119729"/>
                    </a:cubicBezTo>
                    <a:close/>
                  </a:path>
                </a:pathLst>
              </a:custGeom>
              <a:solidFill>
                <a:srgbClr val="6F6F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Graphic 39">
                <a:extLst>
                  <a:ext uri="{FF2B5EF4-FFF2-40B4-BE49-F238E27FC236}">
                    <a16:creationId xmlns:a16="http://schemas.microsoft.com/office/drawing/2014/main" id="{C71C71D1-E78E-4E6B-7363-DE68D39C0887}"/>
                  </a:ext>
                </a:extLst>
              </p:cNvPr>
              <p:cNvSpPr/>
              <p:nvPr/>
            </p:nvSpPr>
            <p:spPr>
              <a:xfrm>
                <a:off x="5496240" y="2901981"/>
                <a:ext cx="1034574" cy="1048607"/>
              </a:xfrm>
              <a:custGeom>
                <a:avLst/>
                <a:gdLst>
                  <a:gd name="connsiteX0" fmla="*/ 759886 w 1030109"/>
                  <a:gd name="connsiteY0" fmla="*/ 0 h 1048607"/>
                  <a:gd name="connsiteX1" fmla="*/ 665207 w 1030109"/>
                  <a:gd name="connsiteY1" fmla="*/ 95917 h 1048607"/>
                  <a:gd name="connsiteX2" fmla="*/ 377743 w 1030109"/>
                  <a:gd name="connsiteY2" fmla="*/ 439769 h 1048607"/>
                  <a:gd name="connsiteX3" fmla="*/ 310687 w 1030109"/>
                  <a:gd name="connsiteY3" fmla="*/ 507683 h 1048607"/>
                  <a:gd name="connsiteX4" fmla="*/ 40272 w 1030109"/>
                  <a:gd name="connsiteY4" fmla="*/ 695611 h 1048607"/>
                  <a:gd name="connsiteX5" fmla="*/ 2362 w 1030109"/>
                  <a:gd name="connsiteY5" fmla="*/ 838962 h 1048607"/>
                  <a:gd name="connsiteX6" fmla="*/ 7315 w 1030109"/>
                  <a:gd name="connsiteY6" fmla="*/ 951738 h 1048607"/>
                  <a:gd name="connsiteX7" fmla="*/ 527380 w 1030109"/>
                  <a:gd name="connsiteY7" fmla="*/ 1048607 h 1048607"/>
                  <a:gd name="connsiteX8" fmla="*/ 552050 w 1030109"/>
                  <a:gd name="connsiteY8" fmla="*/ 607600 h 1048607"/>
                  <a:gd name="connsiteX9" fmla="*/ 755218 w 1030109"/>
                  <a:gd name="connsiteY9" fmla="*/ 351949 h 1048607"/>
                  <a:gd name="connsiteX10" fmla="*/ 1030110 w 1030109"/>
                  <a:gd name="connsiteY10" fmla="*/ 178975 h 1048607"/>
                  <a:gd name="connsiteX11" fmla="*/ 759886 w 1030109"/>
                  <a:gd name="connsiteY11" fmla="*/ 0 h 1048607"/>
                  <a:gd name="connsiteX0" fmla="*/ 759886 w 1030110"/>
                  <a:gd name="connsiteY0" fmla="*/ 0 h 1048607"/>
                  <a:gd name="connsiteX1" fmla="*/ 665207 w 1030110"/>
                  <a:gd name="connsiteY1" fmla="*/ 95917 h 1048607"/>
                  <a:gd name="connsiteX2" fmla="*/ 377743 w 1030110"/>
                  <a:gd name="connsiteY2" fmla="*/ 439769 h 1048607"/>
                  <a:gd name="connsiteX3" fmla="*/ 310687 w 1030110"/>
                  <a:gd name="connsiteY3" fmla="*/ 507683 h 1048607"/>
                  <a:gd name="connsiteX4" fmla="*/ 40272 w 1030110"/>
                  <a:gd name="connsiteY4" fmla="*/ 695611 h 1048607"/>
                  <a:gd name="connsiteX5" fmla="*/ 2362 w 1030110"/>
                  <a:gd name="connsiteY5" fmla="*/ 838962 h 1048607"/>
                  <a:gd name="connsiteX6" fmla="*/ 9758 w 1030110"/>
                  <a:gd name="connsiteY6" fmla="*/ 927304 h 1048607"/>
                  <a:gd name="connsiteX7" fmla="*/ 527380 w 1030110"/>
                  <a:gd name="connsiteY7" fmla="*/ 1048607 h 1048607"/>
                  <a:gd name="connsiteX8" fmla="*/ 552050 w 1030110"/>
                  <a:gd name="connsiteY8" fmla="*/ 607600 h 1048607"/>
                  <a:gd name="connsiteX9" fmla="*/ 755218 w 1030110"/>
                  <a:gd name="connsiteY9" fmla="*/ 351949 h 1048607"/>
                  <a:gd name="connsiteX10" fmla="*/ 1030110 w 1030110"/>
                  <a:gd name="connsiteY10" fmla="*/ 178975 h 1048607"/>
                  <a:gd name="connsiteX11" fmla="*/ 759886 w 1030110"/>
                  <a:gd name="connsiteY11" fmla="*/ 0 h 1048607"/>
                  <a:gd name="connsiteX0" fmla="*/ 759886 w 1030110"/>
                  <a:gd name="connsiteY0" fmla="*/ 0 h 1048607"/>
                  <a:gd name="connsiteX1" fmla="*/ 665207 w 1030110"/>
                  <a:gd name="connsiteY1" fmla="*/ 95917 h 1048607"/>
                  <a:gd name="connsiteX2" fmla="*/ 377743 w 1030110"/>
                  <a:gd name="connsiteY2" fmla="*/ 439769 h 1048607"/>
                  <a:gd name="connsiteX3" fmla="*/ 310687 w 1030110"/>
                  <a:gd name="connsiteY3" fmla="*/ 507683 h 1048607"/>
                  <a:gd name="connsiteX4" fmla="*/ 40272 w 1030110"/>
                  <a:gd name="connsiteY4" fmla="*/ 695611 h 1048607"/>
                  <a:gd name="connsiteX5" fmla="*/ 2362 w 1030110"/>
                  <a:gd name="connsiteY5" fmla="*/ 838962 h 1048607"/>
                  <a:gd name="connsiteX6" fmla="*/ 8129 w 1030110"/>
                  <a:gd name="connsiteY6" fmla="*/ 928933 h 1048607"/>
                  <a:gd name="connsiteX7" fmla="*/ 527380 w 1030110"/>
                  <a:gd name="connsiteY7" fmla="*/ 1048607 h 1048607"/>
                  <a:gd name="connsiteX8" fmla="*/ 552050 w 1030110"/>
                  <a:gd name="connsiteY8" fmla="*/ 607600 h 1048607"/>
                  <a:gd name="connsiteX9" fmla="*/ 755218 w 1030110"/>
                  <a:gd name="connsiteY9" fmla="*/ 351949 h 1048607"/>
                  <a:gd name="connsiteX10" fmla="*/ 1030110 w 1030110"/>
                  <a:gd name="connsiteY10" fmla="*/ 178975 h 1048607"/>
                  <a:gd name="connsiteX11" fmla="*/ 759886 w 1030110"/>
                  <a:gd name="connsiteY11" fmla="*/ 0 h 1048607"/>
                  <a:gd name="connsiteX0" fmla="*/ 759886 w 1030110"/>
                  <a:gd name="connsiteY0" fmla="*/ 0 h 1048607"/>
                  <a:gd name="connsiteX1" fmla="*/ 665207 w 1030110"/>
                  <a:gd name="connsiteY1" fmla="*/ 95917 h 1048607"/>
                  <a:gd name="connsiteX2" fmla="*/ 377743 w 1030110"/>
                  <a:gd name="connsiteY2" fmla="*/ 439769 h 1048607"/>
                  <a:gd name="connsiteX3" fmla="*/ 310687 w 1030110"/>
                  <a:gd name="connsiteY3" fmla="*/ 507683 h 1048607"/>
                  <a:gd name="connsiteX4" fmla="*/ 40272 w 1030110"/>
                  <a:gd name="connsiteY4" fmla="*/ 695611 h 1048607"/>
                  <a:gd name="connsiteX5" fmla="*/ 2362 w 1030110"/>
                  <a:gd name="connsiteY5" fmla="*/ 838962 h 1048607"/>
                  <a:gd name="connsiteX6" fmla="*/ 8129 w 1030110"/>
                  <a:gd name="connsiteY6" fmla="*/ 928933 h 1048607"/>
                  <a:gd name="connsiteX7" fmla="*/ 527380 w 1030110"/>
                  <a:gd name="connsiteY7" fmla="*/ 1048607 h 1048607"/>
                  <a:gd name="connsiteX8" fmla="*/ 552050 w 1030110"/>
                  <a:gd name="connsiteY8" fmla="*/ 607600 h 1048607"/>
                  <a:gd name="connsiteX9" fmla="*/ 755218 w 1030110"/>
                  <a:gd name="connsiteY9" fmla="*/ 351949 h 1048607"/>
                  <a:gd name="connsiteX10" fmla="*/ 1030110 w 1030110"/>
                  <a:gd name="connsiteY10" fmla="*/ 178975 h 1048607"/>
                  <a:gd name="connsiteX11" fmla="*/ 759886 w 1030110"/>
                  <a:gd name="connsiteY11" fmla="*/ 0 h 1048607"/>
                  <a:gd name="connsiteX0" fmla="*/ 759886 w 1030110"/>
                  <a:gd name="connsiteY0" fmla="*/ 0 h 1048607"/>
                  <a:gd name="connsiteX1" fmla="*/ 665207 w 1030110"/>
                  <a:gd name="connsiteY1" fmla="*/ 95917 h 1048607"/>
                  <a:gd name="connsiteX2" fmla="*/ 377743 w 1030110"/>
                  <a:gd name="connsiteY2" fmla="*/ 439769 h 1048607"/>
                  <a:gd name="connsiteX3" fmla="*/ 310687 w 1030110"/>
                  <a:gd name="connsiteY3" fmla="*/ 507683 h 1048607"/>
                  <a:gd name="connsiteX4" fmla="*/ 40272 w 1030110"/>
                  <a:gd name="connsiteY4" fmla="*/ 695611 h 1048607"/>
                  <a:gd name="connsiteX5" fmla="*/ 2362 w 1030110"/>
                  <a:gd name="connsiteY5" fmla="*/ 838962 h 1048607"/>
                  <a:gd name="connsiteX6" fmla="*/ 8609 w 1030110"/>
                  <a:gd name="connsiteY6" fmla="*/ 946153 h 1048607"/>
                  <a:gd name="connsiteX7" fmla="*/ 527380 w 1030110"/>
                  <a:gd name="connsiteY7" fmla="*/ 1048607 h 1048607"/>
                  <a:gd name="connsiteX8" fmla="*/ 552050 w 1030110"/>
                  <a:gd name="connsiteY8" fmla="*/ 607600 h 1048607"/>
                  <a:gd name="connsiteX9" fmla="*/ 755218 w 1030110"/>
                  <a:gd name="connsiteY9" fmla="*/ 351949 h 1048607"/>
                  <a:gd name="connsiteX10" fmla="*/ 1030110 w 1030110"/>
                  <a:gd name="connsiteY10" fmla="*/ 178975 h 1048607"/>
                  <a:gd name="connsiteX11" fmla="*/ 759886 w 1030110"/>
                  <a:gd name="connsiteY11" fmla="*/ 0 h 1048607"/>
                  <a:gd name="connsiteX0" fmla="*/ 759886 w 1030110"/>
                  <a:gd name="connsiteY0" fmla="*/ 0 h 1048607"/>
                  <a:gd name="connsiteX1" fmla="*/ 665207 w 1030110"/>
                  <a:gd name="connsiteY1" fmla="*/ 95917 h 1048607"/>
                  <a:gd name="connsiteX2" fmla="*/ 377743 w 1030110"/>
                  <a:gd name="connsiteY2" fmla="*/ 439769 h 1048607"/>
                  <a:gd name="connsiteX3" fmla="*/ 310687 w 1030110"/>
                  <a:gd name="connsiteY3" fmla="*/ 507683 h 1048607"/>
                  <a:gd name="connsiteX4" fmla="*/ 40272 w 1030110"/>
                  <a:gd name="connsiteY4" fmla="*/ 695611 h 1048607"/>
                  <a:gd name="connsiteX5" fmla="*/ 2362 w 1030110"/>
                  <a:gd name="connsiteY5" fmla="*/ 838962 h 1048607"/>
                  <a:gd name="connsiteX6" fmla="*/ 4695 w 1030110"/>
                  <a:gd name="connsiteY6" fmla="*/ 948083 h 1048607"/>
                  <a:gd name="connsiteX7" fmla="*/ 527380 w 1030110"/>
                  <a:gd name="connsiteY7" fmla="*/ 1048607 h 1048607"/>
                  <a:gd name="connsiteX8" fmla="*/ 552050 w 1030110"/>
                  <a:gd name="connsiteY8" fmla="*/ 607600 h 1048607"/>
                  <a:gd name="connsiteX9" fmla="*/ 755218 w 1030110"/>
                  <a:gd name="connsiteY9" fmla="*/ 351949 h 1048607"/>
                  <a:gd name="connsiteX10" fmla="*/ 1030110 w 1030110"/>
                  <a:gd name="connsiteY10" fmla="*/ 178975 h 1048607"/>
                  <a:gd name="connsiteX11" fmla="*/ 759886 w 1030110"/>
                  <a:gd name="connsiteY11" fmla="*/ 0 h 1048607"/>
                  <a:gd name="connsiteX0" fmla="*/ 759886 w 1030110"/>
                  <a:gd name="connsiteY0" fmla="*/ 0 h 1048607"/>
                  <a:gd name="connsiteX1" fmla="*/ 665207 w 1030110"/>
                  <a:gd name="connsiteY1" fmla="*/ 95917 h 1048607"/>
                  <a:gd name="connsiteX2" fmla="*/ 377743 w 1030110"/>
                  <a:gd name="connsiteY2" fmla="*/ 439769 h 1048607"/>
                  <a:gd name="connsiteX3" fmla="*/ 310687 w 1030110"/>
                  <a:gd name="connsiteY3" fmla="*/ 507683 h 1048607"/>
                  <a:gd name="connsiteX4" fmla="*/ 40272 w 1030110"/>
                  <a:gd name="connsiteY4" fmla="*/ 695611 h 1048607"/>
                  <a:gd name="connsiteX5" fmla="*/ 2362 w 1030110"/>
                  <a:gd name="connsiteY5" fmla="*/ 838962 h 1048607"/>
                  <a:gd name="connsiteX6" fmla="*/ 6401 w 1030110"/>
                  <a:gd name="connsiteY6" fmla="*/ 950962 h 1048607"/>
                  <a:gd name="connsiteX7" fmla="*/ 527380 w 1030110"/>
                  <a:gd name="connsiteY7" fmla="*/ 1048607 h 1048607"/>
                  <a:gd name="connsiteX8" fmla="*/ 552050 w 1030110"/>
                  <a:gd name="connsiteY8" fmla="*/ 607600 h 1048607"/>
                  <a:gd name="connsiteX9" fmla="*/ 755218 w 1030110"/>
                  <a:gd name="connsiteY9" fmla="*/ 351949 h 1048607"/>
                  <a:gd name="connsiteX10" fmla="*/ 1030110 w 1030110"/>
                  <a:gd name="connsiteY10" fmla="*/ 178975 h 1048607"/>
                  <a:gd name="connsiteX11" fmla="*/ 759886 w 1030110"/>
                  <a:gd name="connsiteY11" fmla="*/ 0 h 1048607"/>
                  <a:gd name="connsiteX0" fmla="*/ 759886 w 1030110"/>
                  <a:gd name="connsiteY0" fmla="*/ 0 h 1048607"/>
                  <a:gd name="connsiteX1" fmla="*/ 665207 w 1030110"/>
                  <a:gd name="connsiteY1" fmla="*/ 95917 h 1048607"/>
                  <a:gd name="connsiteX2" fmla="*/ 377743 w 1030110"/>
                  <a:gd name="connsiteY2" fmla="*/ 439769 h 1048607"/>
                  <a:gd name="connsiteX3" fmla="*/ 310687 w 1030110"/>
                  <a:gd name="connsiteY3" fmla="*/ 507683 h 1048607"/>
                  <a:gd name="connsiteX4" fmla="*/ 40272 w 1030110"/>
                  <a:gd name="connsiteY4" fmla="*/ 695611 h 1048607"/>
                  <a:gd name="connsiteX5" fmla="*/ 2362 w 1030110"/>
                  <a:gd name="connsiteY5" fmla="*/ 838962 h 1048607"/>
                  <a:gd name="connsiteX6" fmla="*/ 6401 w 1030110"/>
                  <a:gd name="connsiteY6" fmla="*/ 950962 h 1048607"/>
                  <a:gd name="connsiteX7" fmla="*/ 527380 w 1030110"/>
                  <a:gd name="connsiteY7" fmla="*/ 1048607 h 1048607"/>
                  <a:gd name="connsiteX8" fmla="*/ 552050 w 1030110"/>
                  <a:gd name="connsiteY8" fmla="*/ 607600 h 1048607"/>
                  <a:gd name="connsiteX9" fmla="*/ 755218 w 1030110"/>
                  <a:gd name="connsiteY9" fmla="*/ 351949 h 1048607"/>
                  <a:gd name="connsiteX10" fmla="*/ 1030110 w 1030110"/>
                  <a:gd name="connsiteY10" fmla="*/ 178975 h 1048607"/>
                  <a:gd name="connsiteX11" fmla="*/ 759886 w 1030110"/>
                  <a:gd name="connsiteY11" fmla="*/ 0 h 1048607"/>
                  <a:gd name="connsiteX0" fmla="*/ 764350 w 1034574"/>
                  <a:gd name="connsiteY0" fmla="*/ 0 h 1048607"/>
                  <a:gd name="connsiteX1" fmla="*/ 669671 w 1034574"/>
                  <a:gd name="connsiteY1" fmla="*/ 95917 h 1048607"/>
                  <a:gd name="connsiteX2" fmla="*/ 382207 w 1034574"/>
                  <a:gd name="connsiteY2" fmla="*/ 439769 h 1048607"/>
                  <a:gd name="connsiteX3" fmla="*/ 315151 w 1034574"/>
                  <a:gd name="connsiteY3" fmla="*/ 507683 h 1048607"/>
                  <a:gd name="connsiteX4" fmla="*/ 44736 w 1034574"/>
                  <a:gd name="connsiteY4" fmla="*/ 695611 h 1048607"/>
                  <a:gd name="connsiteX5" fmla="*/ 1655 w 1034574"/>
                  <a:gd name="connsiteY5" fmla="*/ 840082 h 1048607"/>
                  <a:gd name="connsiteX6" fmla="*/ 10865 w 1034574"/>
                  <a:gd name="connsiteY6" fmla="*/ 950962 h 1048607"/>
                  <a:gd name="connsiteX7" fmla="*/ 531844 w 1034574"/>
                  <a:gd name="connsiteY7" fmla="*/ 1048607 h 1048607"/>
                  <a:gd name="connsiteX8" fmla="*/ 556514 w 1034574"/>
                  <a:gd name="connsiteY8" fmla="*/ 607600 h 1048607"/>
                  <a:gd name="connsiteX9" fmla="*/ 759682 w 1034574"/>
                  <a:gd name="connsiteY9" fmla="*/ 351949 h 1048607"/>
                  <a:gd name="connsiteX10" fmla="*/ 1034574 w 1034574"/>
                  <a:gd name="connsiteY10" fmla="*/ 178975 h 1048607"/>
                  <a:gd name="connsiteX11" fmla="*/ 764350 w 1034574"/>
                  <a:gd name="connsiteY11" fmla="*/ 0 h 104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34574" h="1048607">
                    <a:moveTo>
                      <a:pt x="764350" y="0"/>
                    </a:moveTo>
                    <a:cubicBezTo>
                      <a:pt x="750729" y="11811"/>
                      <a:pt x="695103" y="68104"/>
                      <a:pt x="669671" y="95917"/>
                    </a:cubicBezTo>
                    <a:cubicBezTo>
                      <a:pt x="636238" y="132302"/>
                      <a:pt x="442119" y="360331"/>
                      <a:pt x="382207" y="439769"/>
                    </a:cubicBezTo>
                    <a:cubicBezTo>
                      <a:pt x="371729" y="453676"/>
                      <a:pt x="356680" y="478631"/>
                      <a:pt x="315151" y="507683"/>
                    </a:cubicBezTo>
                    <a:cubicBezTo>
                      <a:pt x="278765" y="533210"/>
                      <a:pt x="129127" y="618744"/>
                      <a:pt x="44736" y="695611"/>
                    </a:cubicBezTo>
                    <a:cubicBezTo>
                      <a:pt x="1016" y="739997"/>
                      <a:pt x="-3393" y="772645"/>
                      <a:pt x="1655" y="840082"/>
                    </a:cubicBezTo>
                    <a:cubicBezTo>
                      <a:pt x="4132" y="872943"/>
                      <a:pt x="7498" y="896179"/>
                      <a:pt x="10865" y="950962"/>
                    </a:cubicBezTo>
                    <a:cubicBezTo>
                      <a:pt x="193079" y="917624"/>
                      <a:pt x="328295" y="947833"/>
                      <a:pt x="531844" y="1048607"/>
                    </a:cubicBezTo>
                    <a:cubicBezTo>
                      <a:pt x="522510" y="903827"/>
                      <a:pt x="502031" y="726853"/>
                      <a:pt x="556514" y="607600"/>
                    </a:cubicBezTo>
                    <a:cubicBezTo>
                      <a:pt x="613474" y="482822"/>
                      <a:pt x="674148" y="412909"/>
                      <a:pt x="759682" y="351949"/>
                    </a:cubicBezTo>
                    <a:cubicBezTo>
                      <a:pt x="837311" y="296609"/>
                      <a:pt x="994664" y="202216"/>
                      <a:pt x="1034574" y="178975"/>
                    </a:cubicBezTo>
                    <a:cubicBezTo>
                      <a:pt x="948849" y="17431"/>
                      <a:pt x="797592" y="0"/>
                      <a:pt x="764350" y="0"/>
                    </a:cubicBezTo>
                    <a:close/>
                  </a:path>
                </a:pathLst>
              </a:custGeom>
              <a:solidFill>
                <a:srgbClr val="E9E8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39">
                <a:extLst>
                  <a:ext uri="{FF2B5EF4-FFF2-40B4-BE49-F238E27FC236}">
                    <a16:creationId xmlns:a16="http://schemas.microsoft.com/office/drawing/2014/main" id="{B37DF836-237A-9CA1-8634-8EDACBF88528}"/>
                  </a:ext>
                </a:extLst>
              </p:cNvPr>
              <p:cNvSpPr/>
              <p:nvPr/>
            </p:nvSpPr>
            <p:spPr>
              <a:xfrm>
                <a:off x="6015330" y="3079622"/>
                <a:ext cx="524629" cy="871061"/>
              </a:xfrm>
              <a:custGeom>
                <a:avLst/>
                <a:gdLst>
                  <a:gd name="connsiteX0" fmla="*/ 515485 w 524629"/>
                  <a:gd name="connsiteY0" fmla="*/ 0 h 871061"/>
                  <a:gd name="connsiteX1" fmla="*/ 333462 w 524629"/>
                  <a:gd name="connsiteY1" fmla="*/ 109728 h 871061"/>
                  <a:gd name="connsiteX2" fmla="*/ 125436 w 524629"/>
                  <a:gd name="connsiteY2" fmla="*/ 278130 h 871061"/>
                  <a:gd name="connsiteX3" fmla="*/ 10660 w 524629"/>
                  <a:gd name="connsiteY3" fmla="*/ 507016 h 871061"/>
                  <a:gd name="connsiteX4" fmla="*/ 12756 w 524629"/>
                  <a:gd name="connsiteY4" fmla="*/ 871061 h 871061"/>
                  <a:gd name="connsiteX5" fmla="*/ 117245 w 524629"/>
                  <a:gd name="connsiteY5" fmla="*/ 789337 h 871061"/>
                  <a:gd name="connsiteX6" fmla="*/ 109339 w 524629"/>
                  <a:gd name="connsiteY6" fmla="*/ 585407 h 871061"/>
                  <a:gd name="connsiteX7" fmla="*/ 157440 w 524629"/>
                  <a:gd name="connsiteY7" fmla="*/ 385953 h 871061"/>
                  <a:gd name="connsiteX8" fmla="*/ 269073 w 524629"/>
                  <a:gd name="connsiteY8" fmla="*/ 260795 h 871061"/>
                  <a:gd name="connsiteX9" fmla="*/ 524629 w 524629"/>
                  <a:gd name="connsiteY9" fmla="*/ 114776 h 871061"/>
                  <a:gd name="connsiteX10" fmla="*/ 515485 w 524629"/>
                  <a:gd name="connsiteY10" fmla="*/ 0 h 87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629" h="871061">
                    <a:moveTo>
                      <a:pt x="515485" y="0"/>
                    </a:moveTo>
                    <a:cubicBezTo>
                      <a:pt x="476242" y="24670"/>
                      <a:pt x="369848" y="88487"/>
                      <a:pt x="333462" y="109728"/>
                    </a:cubicBezTo>
                    <a:cubicBezTo>
                      <a:pt x="285361" y="137731"/>
                      <a:pt x="161917" y="230505"/>
                      <a:pt x="125436" y="278130"/>
                    </a:cubicBezTo>
                    <a:cubicBezTo>
                      <a:pt x="44855" y="383191"/>
                      <a:pt x="19995" y="465773"/>
                      <a:pt x="10660" y="507016"/>
                    </a:cubicBezTo>
                    <a:cubicBezTo>
                      <a:pt x="-11724" y="624745"/>
                      <a:pt x="7231" y="777621"/>
                      <a:pt x="12756" y="871061"/>
                    </a:cubicBezTo>
                    <a:cubicBezTo>
                      <a:pt x="40569" y="851535"/>
                      <a:pt x="90765" y="809815"/>
                      <a:pt x="117245" y="789337"/>
                    </a:cubicBezTo>
                    <a:cubicBezTo>
                      <a:pt x="114673" y="739235"/>
                      <a:pt x="111149" y="653510"/>
                      <a:pt x="109339" y="585407"/>
                    </a:cubicBezTo>
                    <a:cubicBezTo>
                      <a:pt x="108006" y="564166"/>
                      <a:pt x="113054" y="451199"/>
                      <a:pt x="157440" y="385953"/>
                    </a:cubicBezTo>
                    <a:cubicBezTo>
                      <a:pt x="184968" y="335756"/>
                      <a:pt x="223449" y="294894"/>
                      <a:pt x="269073" y="260795"/>
                    </a:cubicBezTo>
                    <a:cubicBezTo>
                      <a:pt x="313365" y="227648"/>
                      <a:pt x="510151" y="121825"/>
                      <a:pt x="524629" y="114776"/>
                    </a:cubicBezTo>
                    <a:cubicBezTo>
                      <a:pt x="524248" y="84773"/>
                      <a:pt x="518819" y="24955"/>
                      <a:pt x="515485" y="0"/>
                    </a:cubicBezTo>
                    <a:close/>
                  </a:path>
                </a:pathLst>
              </a:custGeom>
              <a:solidFill>
                <a:srgbClr val="C2B5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82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079" y="4273295"/>
            <a:ext cx="6804781" cy="85088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Smart QR Code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6205" y="5446825"/>
            <a:ext cx="3550360" cy="1803578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/>
              <a:t>Name :- </a:t>
            </a:r>
            <a:r>
              <a:rPr lang="en-US" sz="1800" dirty="0"/>
              <a:t>Aman Sahu, Khemraj </a:t>
            </a:r>
            <a:r>
              <a:rPr lang="en-US" sz="1800" dirty="0" err="1"/>
              <a:t>Dewangan</a:t>
            </a:r>
            <a:endParaRPr lang="en-US" sz="1800" dirty="0"/>
          </a:p>
          <a:p>
            <a:pPr algn="l"/>
            <a:r>
              <a:rPr lang="en-US" sz="1800" b="1" dirty="0"/>
              <a:t>Branch:- </a:t>
            </a:r>
            <a:r>
              <a:rPr lang="en-US" sz="1800" dirty="0"/>
              <a:t>CSE	</a:t>
            </a:r>
          </a:p>
          <a:p>
            <a:pPr algn="l"/>
            <a:r>
              <a:rPr lang="en-US" sz="1800" b="1" dirty="0"/>
              <a:t>Semester:- </a:t>
            </a:r>
            <a:r>
              <a:rPr lang="en-US" sz="1800" dirty="0"/>
              <a:t>6th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58A39-C178-0D7F-4CD2-BFCF1E3BC69E}"/>
              </a:ext>
            </a:extLst>
          </p:cNvPr>
          <p:cNvSpPr/>
          <p:nvPr/>
        </p:nvSpPr>
        <p:spPr>
          <a:xfrm>
            <a:off x="-46215" y="313610"/>
            <a:ext cx="120560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JK INSTITUTE OF ENGINEERING BILASPUR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65248-7DA9-F3D8-7C05-C19E70CC1F49}"/>
              </a:ext>
            </a:extLst>
          </p:cNvPr>
          <p:cNvSpPr txBox="1"/>
          <p:nvPr/>
        </p:nvSpPr>
        <p:spPr>
          <a:xfrm flipH="1">
            <a:off x="44207" y="5686894"/>
            <a:ext cx="4635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Guided by:- Vikas Dubey </a:t>
            </a:r>
          </a:p>
          <a:p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(Assistant Professor)</a:t>
            </a:r>
          </a:p>
          <a:p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Department Of Computer Science</a:t>
            </a:r>
          </a:p>
          <a:p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5B0AF-A4FE-9F38-92D9-ADAD390E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8" y="1018083"/>
            <a:ext cx="1455063" cy="1455063"/>
          </a:xfrm>
          <a:prstGeom prst="ellipse">
            <a:avLst/>
          </a:prstGeom>
          <a:ln w="63500" cap="rnd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81206-C08E-18E0-1E1B-68A41F8723D4}"/>
              </a:ext>
            </a:extLst>
          </p:cNvPr>
          <p:cNvSpPr txBox="1"/>
          <p:nvPr/>
        </p:nvSpPr>
        <p:spPr>
          <a:xfrm>
            <a:off x="2928232" y="2574189"/>
            <a:ext cx="6501492" cy="907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COMPUTER SCIENCE </a:t>
            </a: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SESSION 2022-2023</a:t>
            </a: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E38E0-5EC0-B6B6-C1C3-1B3DB2F040F2}"/>
              </a:ext>
            </a:extLst>
          </p:cNvPr>
          <p:cNvSpPr txBox="1"/>
          <p:nvPr/>
        </p:nvSpPr>
        <p:spPr>
          <a:xfrm>
            <a:off x="2553226" y="3710587"/>
            <a:ext cx="671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Software Engineering and Project  Management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50D19-968D-28F9-D1C0-35E8A6813B86}"/>
              </a:ext>
            </a:extLst>
          </p:cNvPr>
          <p:cNvSpPr txBox="1"/>
          <p:nvPr/>
        </p:nvSpPr>
        <p:spPr>
          <a:xfrm>
            <a:off x="4679521" y="4090107"/>
            <a:ext cx="1958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Project On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6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6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750"/>
                            </p:stCondLst>
                            <p:childTnLst>
                              <p:par>
                                <p:cTn id="38" presetID="26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50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250"/>
                            </p:stCondLst>
                            <p:childTnLst>
                              <p:par>
                                <p:cTn id="46" presetID="26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6" grpId="0"/>
      <p:bldP spid="8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 fontAlgn="base"/>
            <a:r>
              <a:rPr lang="en-US" sz="4800" b="0" i="0" u="sng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About Smart QR Code Generator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9211F-5238-906A-29F4-F0058360FD63}"/>
              </a:ext>
            </a:extLst>
          </p:cNvPr>
          <p:cNvSpPr txBox="1"/>
          <p:nvPr/>
        </p:nvSpPr>
        <p:spPr>
          <a:xfrm flipH="1">
            <a:off x="1782274" y="1705201"/>
            <a:ext cx="61428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The Full form of QR is Quick response it means reply quickly QR code is a trademark of a type of matrix bar-codes. </a:t>
            </a:r>
          </a:p>
          <a:p>
            <a:pPr algn="l" fontAlgn="base"/>
            <a:endParaRPr lang="en-US" sz="2400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44444"/>
                </a:solidFill>
                <a:latin typeface="Georgia" panose="02040502050405020303" pitchFamily="18" charset="0"/>
              </a:rPr>
              <a:t>Which was created in Japan to recognize the automotive industry there it is a square 2-D box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44444"/>
                </a:solidFill>
                <a:latin typeface="Georgia" panose="02040502050405020303" pitchFamily="18" charset="0"/>
              </a:rPr>
              <a:t>In which pictures are made on a with background</a:t>
            </a:r>
            <a:endParaRPr lang="en-US" sz="2400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96D18A-7CB3-8601-757D-8398036DE759}"/>
              </a:ext>
            </a:extLst>
          </p:cNvPr>
          <p:cNvGrpSpPr/>
          <p:nvPr/>
        </p:nvGrpSpPr>
        <p:grpSpPr>
          <a:xfrm>
            <a:off x="8888187" y="2160054"/>
            <a:ext cx="3275240" cy="4729843"/>
            <a:chOff x="7634131" y="3075785"/>
            <a:chExt cx="2509359" cy="366152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0A91EC-F8CB-5150-C0D8-195E425FE991}"/>
                </a:ext>
              </a:extLst>
            </p:cNvPr>
            <p:cNvGrpSpPr/>
            <p:nvPr/>
          </p:nvGrpSpPr>
          <p:grpSpPr>
            <a:xfrm rot="21344502">
              <a:off x="7758966" y="3075785"/>
              <a:ext cx="1208221" cy="2411398"/>
              <a:chOff x="8767903" y="321074"/>
              <a:chExt cx="1576880" cy="3147176"/>
            </a:xfrm>
          </p:grpSpPr>
          <p:sp>
            <p:nvSpPr>
              <p:cNvPr id="55" name="Graphic 2">
                <a:extLst>
                  <a:ext uri="{FF2B5EF4-FFF2-40B4-BE49-F238E27FC236}">
                    <a16:creationId xmlns:a16="http://schemas.microsoft.com/office/drawing/2014/main" id="{B31253F4-BACB-0875-7532-1B7330AAB5D5}"/>
                  </a:ext>
                </a:extLst>
              </p:cNvPr>
              <p:cNvSpPr/>
              <p:nvPr/>
            </p:nvSpPr>
            <p:spPr>
              <a:xfrm>
                <a:off x="8770344" y="321074"/>
                <a:ext cx="1572693" cy="3147176"/>
              </a:xfrm>
              <a:custGeom>
                <a:avLst/>
                <a:gdLst>
                  <a:gd name="connsiteX0" fmla="*/ 2940654 w 3387838"/>
                  <a:gd name="connsiteY0" fmla="*/ 6858876 h 6858875"/>
                  <a:gd name="connsiteX1" fmla="*/ 447185 w 3387838"/>
                  <a:gd name="connsiteY1" fmla="*/ 6858876 h 6858875"/>
                  <a:gd name="connsiteX2" fmla="*/ 0 w 3387838"/>
                  <a:gd name="connsiteY2" fmla="*/ 6411691 h 6858875"/>
                  <a:gd name="connsiteX3" fmla="*/ 0 w 3387838"/>
                  <a:gd name="connsiteY3" fmla="*/ 447185 h 6858875"/>
                  <a:gd name="connsiteX4" fmla="*/ 447185 w 3387838"/>
                  <a:gd name="connsiteY4" fmla="*/ 0 h 6858875"/>
                  <a:gd name="connsiteX5" fmla="*/ 2940654 w 3387838"/>
                  <a:gd name="connsiteY5" fmla="*/ 0 h 6858875"/>
                  <a:gd name="connsiteX6" fmla="*/ 3387838 w 3387838"/>
                  <a:gd name="connsiteY6" fmla="*/ 447185 h 6858875"/>
                  <a:gd name="connsiteX7" fmla="*/ 3387838 w 3387838"/>
                  <a:gd name="connsiteY7" fmla="*/ 6411759 h 6858875"/>
                  <a:gd name="connsiteX8" fmla="*/ 2940654 w 3387838"/>
                  <a:gd name="connsiteY8" fmla="*/ 6858876 h 685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7838" h="6858875">
                    <a:moveTo>
                      <a:pt x="2940654" y="6858876"/>
                    </a:moveTo>
                    <a:lnTo>
                      <a:pt x="447185" y="6858876"/>
                    </a:lnTo>
                    <a:cubicBezTo>
                      <a:pt x="200216" y="6858876"/>
                      <a:pt x="0" y="6658660"/>
                      <a:pt x="0" y="6411691"/>
                    </a:cubicBezTo>
                    <a:lnTo>
                      <a:pt x="0" y="447185"/>
                    </a:lnTo>
                    <a:cubicBezTo>
                      <a:pt x="67" y="200216"/>
                      <a:pt x="200216" y="0"/>
                      <a:pt x="447185" y="0"/>
                    </a:cubicBezTo>
                    <a:lnTo>
                      <a:pt x="2940654" y="0"/>
                    </a:lnTo>
                    <a:cubicBezTo>
                      <a:pt x="3187622" y="0"/>
                      <a:pt x="3387838" y="200216"/>
                      <a:pt x="3387838" y="447185"/>
                    </a:cubicBezTo>
                    <a:lnTo>
                      <a:pt x="3387838" y="6411759"/>
                    </a:lnTo>
                    <a:cubicBezTo>
                      <a:pt x="3387771" y="6658660"/>
                      <a:pt x="3187555" y="6858876"/>
                      <a:pt x="2940654" y="6858876"/>
                    </a:cubicBezTo>
                    <a:close/>
                  </a:path>
                </a:pathLst>
              </a:custGeom>
              <a:solidFill>
                <a:srgbClr val="D0D4D8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Graphic 2">
                <a:extLst>
                  <a:ext uri="{FF2B5EF4-FFF2-40B4-BE49-F238E27FC236}">
                    <a16:creationId xmlns:a16="http://schemas.microsoft.com/office/drawing/2014/main" id="{2C301B67-FA47-B6CE-71F5-ACFAEBC75D3F}"/>
                  </a:ext>
                </a:extLst>
              </p:cNvPr>
              <p:cNvSpPr/>
              <p:nvPr/>
            </p:nvSpPr>
            <p:spPr>
              <a:xfrm>
                <a:off x="8791415" y="337581"/>
                <a:ext cx="1530550" cy="3114132"/>
              </a:xfrm>
              <a:custGeom>
                <a:avLst/>
                <a:gdLst>
                  <a:gd name="connsiteX0" fmla="*/ 2858870 w 3305986"/>
                  <a:gd name="connsiteY0" fmla="*/ 6786860 h 6786860"/>
                  <a:gd name="connsiteX1" fmla="*/ 447185 w 3305986"/>
                  <a:gd name="connsiteY1" fmla="*/ 6786860 h 6786860"/>
                  <a:gd name="connsiteX2" fmla="*/ 0 w 3305986"/>
                  <a:gd name="connsiteY2" fmla="*/ 6339676 h 6786860"/>
                  <a:gd name="connsiteX3" fmla="*/ 0 w 3305986"/>
                  <a:gd name="connsiteY3" fmla="*/ 447185 h 6786860"/>
                  <a:gd name="connsiteX4" fmla="*/ 447185 w 3305986"/>
                  <a:gd name="connsiteY4" fmla="*/ 0 h 6786860"/>
                  <a:gd name="connsiteX5" fmla="*/ 2858802 w 3305986"/>
                  <a:gd name="connsiteY5" fmla="*/ 0 h 6786860"/>
                  <a:gd name="connsiteX6" fmla="*/ 3305987 w 3305986"/>
                  <a:gd name="connsiteY6" fmla="*/ 447185 h 6786860"/>
                  <a:gd name="connsiteX7" fmla="*/ 3305987 w 3305986"/>
                  <a:gd name="connsiteY7" fmla="*/ 6339743 h 6786860"/>
                  <a:gd name="connsiteX8" fmla="*/ 2858870 w 3305986"/>
                  <a:gd name="connsiteY8" fmla="*/ 6786860 h 6786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5986" h="6786860">
                    <a:moveTo>
                      <a:pt x="2858870" y="6786860"/>
                    </a:moveTo>
                    <a:lnTo>
                      <a:pt x="447185" y="6786860"/>
                    </a:lnTo>
                    <a:cubicBezTo>
                      <a:pt x="200216" y="6786860"/>
                      <a:pt x="0" y="6586644"/>
                      <a:pt x="0" y="6339676"/>
                    </a:cubicBezTo>
                    <a:lnTo>
                      <a:pt x="0" y="447185"/>
                    </a:lnTo>
                    <a:cubicBezTo>
                      <a:pt x="0" y="200216"/>
                      <a:pt x="200216" y="0"/>
                      <a:pt x="447185" y="0"/>
                    </a:cubicBezTo>
                    <a:lnTo>
                      <a:pt x="2858802" y="0"/>
                    </a:lnTo>
                    <a:cubicBezTo>
                      <a:pt x="3105771" y="0"/>
                      <a:pt x="3305987" y="200216"/>
                      <a:pt x="3305987" y="447185"/>
                    </a:cubicBezTo>
                    <a:lnTo>
                      <a:pt x="3305987" y="6339743"/>
                    </a:lnTo>
                    <a:cubicBezTo>
                      <a:pt x="3305987" y="6586644"/>
                      <a:pt x="3105771" y="6786860"/>
                      <a:pt x="2858870" y="6786860"/>
                    </a:cubicBezTo>
                    <a:close/>
                  </a:path>
                </a:pathLst>
              </a:cu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Graphic 2">
                <a:extLst>
                  <a:ext uri="{FF2B5EF4-FFF2-40B4-BE49-F238E27FC236}">
                    <a16:creationId xmlns:a16="http://schemas.microsoft.com/office/drawing/2014/main" id="{0BC19744-44B8-F1E0-8D00-348F60DD8444}"/>
                  </a:ext>
                </a:extLst>
              </p:cNvPr>
              <p:cNvSpPr/>
              <p:nvPr/>
            </p:nvSpPr>
            <p:spPr>
              <a:xfrm>
                <a:off x="8828208" y="391212"/>
                <a:ext cx="1456965" cy="3006900"/>
              </a:xfrm>
              <a:custGeom>
                <a:avLst/>
                <a:gdLst>
                  <a:gd name="connsiteX0" fmla="*/ 2682906 w 3006269"/>
                  <a:gd name="connsiteY0" fmla="*/ 0 h 6553162"/>
                  <a:gd name="connsiteX1" fmla="*/ 2383121 w 3006269"/>
                  <a:gd name="connsiteY1" fmla="*/ 0 h 6553162"/>
                  <a:gd name="connsiteX2" fmla="*/ 2355366 w 3006269"/>
                  <a:gd name="connsiteY2" fmla="*/ 27755 h 6553162"/>
                  <a:gd name="connsiteX3" fmla="*/ 2355366 w 3006269"/>
                  <a:gd name="connsiteY3" fmla="*/ 27755 h 6553162"/>
                  <a:gd name="connsiteX4" fmla="*/ 2140599 w 3006269"/>
                  <a:gd name="connsiteY4" fmla="*/ 242523 h 6553162"/>
                  <a:gd name="connsiteX5" fmla="*/ 852197 w 3006269"/>
                  <a:gd name="connsiteY5" fmla="*/ 242523 h 6553162"/>
                  <a:gd name="connsiteX6" fmla="*/ 637430 w 3006269"/>
                  <a:gd name="connsiteY6" fmla="*/ 27755 h 6553162"/>
                  <a:gd name="connsiteX7" fmla="*/ 637430 w 3006269"/>
                  <a:gd name="connsiteY7" fmla="*/ 27755 h 6553162"/>
                  <a:gd name="connsiteX8" fmla="*/ 609675 w 3006269"/>
                  <a:gd name="connsiteY8" fmla="*/ 0 h 6553162"/>
                  <a:gd name="connsiteX9" fmla="*/ 323363 w 3006269"/>
                  <a:gd name="connsiteY9" fmla="*/ 0 h 6553162"/>
                  <a:gd name="connsiteX10" fmla="*/ 0 w 3006269"/>
                  <a:gd name="connsiteY10" fmla="*/ 323363 h 6553162"/>
                  <a:gd name="connsiteX11" fmla="*/ 0 w 3006269"/>
                  <a:gd name="connsiteY11" fmla="*/ 6229799 h 6553162"/>
                  <a:gd name="connsiteX12" fmla="*/ 323363 w 3006269"/>
                  <a:gd name="connsiteY12" fmla="*/ 6553163 h 6553162"/>
                  <a:gd name="connsiteX13" fmla="*/ 2682906 w 3006269"/>
                  <a:gd name="connsiteY13" fmla="*/ 6553163 h 6553162"/>
                  <a:gd name="connsiteX14" fmla="*/ 3006269 w 3006269"/>
                  <a:gd name="connsiteY14" fmla="*/ 6229799 h 6553162"/>
                  <a:gd name="connsiteX15" fmla="*/ 3006269 w 3006269"/>
                  <a:gd name="connsiteY15" fmla="*/ 323363 h 6553162"/>
                  <a:gd name="connsiteX16" fmla="*/ 2682906 w 3006269"/>
                  <a:gd name="connsiteY16" fmla="*/ 0 h 6553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06269" h="6553162">
                    <a:moveTo>
                      <a:pt x="2682906" y="0"/>
                    </a:moveTo>
                    <a:lnTo>
                      <a:pt x="2383121" y="0"/>
                    </a:lnTo>
                    <a:cubicBezTo>
                      <a:pt x="2367761" y="0"/>
                      <a:pt x="2355366" y="12463"/>
                      <a:pt x="2355366" y="27755"/>
                    </a:cubicBezTo>
                    <a:lnTo>
                      <a:pt x="2355366" y="27755"/>
                    </a:lnTo>
                    <a:cubicBezTo>
                      <a:pt x="2355366" y="146322"/>
                      <a:pt x="2259233" y="242523"/>
                      <a:pt x="2140599" y="242523"/>
                    </a:cubicBezTo>
                    <a:lnTo>
                      <a:pt x="852197" y="242523"/>
                    </a:lnTo>
                    <a:cubicBezTo>
                      <a:pt x="733631" y="242523"/>
                      <a:pt x="637430" y="146389"/>
                      <a:pt x="637430" y="27755"/>
                    </a:cubicBezTo>
                    <a:lnTo>
                      <a:pt x="637430" y="27755"/>
                    </a:lnTo>
                    <a:cubicBezTo>
                      <a:pt x="637430" y="12396"/>
                      <a:pt x="624967" y="0"/>
                      <a:pt x="609675" y="0"/>
                    </a:cubicBezTo>
                    <a:lnTo>
                      <a:pt x="323363" y="0"/>
                    </a:lnTo>
                    <a:cubicBezTo>
                      <a:pt x="144772" y="0"/>
                      <a:pt x="0" y="144773"/>
                      <a:pt x="0" y="323363"/>
                    </a:cubicBezTo>
                    <a:lnTo>
                      <a:pt x="0" y="6229799"/>
                    </a:lnTo>
                    <a:cubicBezTo>
                      <a:pt x="0" y="6408390"/>
                      <a:pt x="144772" y="6553163"/>
                      <a:pt x="323363" y="6553163"/>
                    </a:cubicBezTo>
                    <a:lnTo>
                      <a:pt x="2682906" y="6553163"/>
                    </a:lnTo>
                    <a:cubicBezTo>
                      <a:pt x="2861497" y="6553163"/>
                      <a:pt x="3006269" y="6408390"/>
                      <a:pt x="3006269" y="6229799"/>
                    </a:cubicBezTo>
                    <a:lnTo>
                      <a:pt x="3006269" y="323363"/>
                    </a:lnTo>
                    <a:cubicBezTo>
                      <a:pt x="3006269" y="144773"/>
                      <a:pt x="2861497" y="0"/>
                      <a:pt x="268290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Graphic 2">
                <a:extLst>
                  <a:ext uri="{FF2B5EF4-FFF2-40B4-BE49-F238E27FC236}">
                    <a16:creationId xmlns:a16="http://schemas.microsoft.com/office/drawing/2014/main" id="{6BE94733-72C0-17A9-CB02-332961F5C7A4}"/>
                  </a:ext>
                </a:extLst>
              </p:cNvPr>
              <p:cNvSpPr/>
              <p:nvPr/>
            </p:nvSpPr>
            <p:spPr>
              <a:xfrm>
                <a:off x="8768181" y="768762"/>
                <a:ext cx="11004" cy="107231"/>
              </a:xfrm>
              <a:custGeom>
                <a:avLst/>
                <a:gdLst>
                  <a:gd name="connsiteX0" fmla="*/ 15158 w 23982"/>
                  <a:gd name="connsiteY0" fmla="*/ 233697 h 233697"/>
                  <a:gd name="connsiteX1" fmla="*/ 0 w 23982"/>
                  <a:gd name="connsiteY1" fmla="*/ 233697 h 233697"/>
                  <a:gd name="connsiteX2" fmla="*/ 0 w 23982"/>
                  <a:gd name="connsiteY2" fmla="*/ 0 h 233697"/>
                  <a:gd name="connsiteX3" fmla="*/ 15158 w 23982"/>
                  <a:gd name="connsiteY3" fmla="*/ 0 h 233697"/>
                  <a:gd name="connsiteX4" fmla="*/ 23983 w 23982"/>
                  <a:gd name="connsiteY4" fmla="*/ 8825 h 233697"/>
                  <a:gd name="connsiteX5" fmla="*/ 23983 w 23982"/>
                  <a:gd name="connsiteY5" fmla="*/ 224805 h 233697"/>
                  <a:gd name="connsiteX6" fmla="*/ 15158 w 23982"/>
                  <a:gd name="connsiteY6" fmla="*/ 233697 h 23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82" h="233697">
                    <a:moveTo>
                      <a:pt x="15158" y="233697"/>
                    </a:moveTo>
                    <a:lnTo>
                      <a:pt x="0" y="233697"/>
                    </a:lnTo>
                    <a:lnTo>
                      <a:pt x="0" y="0"/>
                    </a:lnTo>
                    <a:lnTo>
                      <a:pt x="15158" y="0"/>
                    </a:lnTo>
                    <a:cubicBezTo>
                      <a:pt x="20008" y="0"/>
                      <a:pt x="23983" y="3975"/>
                      <a:pt x="23983" y="8825"/>
                    </a:cubicBezTo>
                    <a:lnTo>
                      <a:pt x="23983" y="224805"/>
                    </a:lnTo>
                    <a:cubicBezTo>
                      <a:pt x="23983" y="229723"/>
                      <a:pt x="20008" y="233697"/>
                      <a:pt x="15158" y="233697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Graphic 2">
                <a:extLst>
                  <a:ext uri="{FF2B5EF4-FFF2-40B4-BE49-F238E27FC236}">
                    <a16:creationId xmlns:a16="http://schemas.microsoft.com/office/drawing/2014/main" id="{F3C7BDDC-449B-0C38-24DD-686A0F18C57A}"/>
                  </a:ext>
                </a:extLst>
              </p:cNvPr>
              <p:cNvSpPr/>
              <p:nvPr/>
            </p:nvSpPr>
            <p:spPr>
              <a:xfrm>
                <a:off x="8768181" y="998836"/>
                <a:ext cx="15362" cy="213875"/>
              </a:xfrm>
              <a:custGeom>
                <a:avLst/>
                <a:gdLst>
                  <a:gd name="connsiteX0" fmla="*/ 24656 w 33481"/>
                  <a:gd name="connsiteY0" fmla="*/ 466115 h 466115"/>
                  <a:gd name="connsiteX1" fmla="*/ 10105 w 33481"/>
                  <a:gd name="connsiteY1" fmla="*/ 466115 h 466115"/>
                  <a:gd name="connsiteX2" fmla="*/ 0 w 33481"/>
                  <a:gd name="connsiteY2" fmla="*/ 456010 h 466115"/>
                  <a:gd name="connsiteX3" fmla="*/ 0 w 33481"/>
                  <a:gd name="connsiteY3" fmla="*/ 10105 h 466115"/>
                  <a:gd name="connsiteX4" fmla="*/ 10105 w 33481"/>
                  <a:gd name="connsiteY4" fmla="*/ 0 h 466115"/>
                  <a:gd name="connsiteX5" fmla="*/ 24656 w 33481"/>
                  <a:gd name="connsiteY5" fmla="*/ 0 h 466115"/>
                  <a:gd name="connsiteX6" fmla="*/ 33482 w 33481"/>
                  <a:gd name="connsiteY6" fmla="*/ 8825 h 466115"/>
                  <a:gd name="connsiteX7" fmla="*/ 33482 w 33481"/>
                  <a:gd name="connsiteY7" fmla="*/ 457223 h 466115"/>
                  <a:gd name="connsiteX8" fmla="*/ 24656 w 33481"/>
                  <a:gd name="connsiteY8" fmla="*/ 466115 h 46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466115">
                    <a:moveTo>
                      <a:pt x="24656" y="466115"/>
                    </a:moveTo>
                    <a:lnTo>
                      <a:pt x="10105" y="466115"/>
                    </a:lnTo>
                    <a:cubicBezTo>
                      <a:pt x="4514" y="466115"/>
                      <a:pt x="0" y="461601"/>
                      <a:pt x="0" y="456010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457223"/>
                    </a:lnTo>
                    <a:cubicBezTo>
                      <a:pt x="33482" y="462140"/>
                      <a:pt x="29507" y="466115"/>
                      <a:pt x="24656" y="466115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Graphic 2">
                <a:extLst>
                  <a:ext uri="{FF2B5EF4-FFF2-40B4-BE49-F238E27FC236}">
                    <a16:creationId xmlns:a16="http://schemas.microsoft.com/office/drawing/2014/main" id="{40390E42-3528-AE59-F3D9-E68207344540}"/>
                  </a:ext>
                </a:extLst>
              </p:cNvPr>
              <p:cNvSpPr/>
              <p:nvPr/>
            </p:nvSpPr>
            <p:spPr>
              <a:xfrm>
                <a:off x="8768212" y="1014199"/>
                <a:ext cx="8686" cy="179100"/>
              </a:xfrm>
              <a:custGeom>
                <a:avLst/>
                <a:gdLst>
                  <a:gd name="connsiteX0" fmla="*/ 17650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650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650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24" y="390327"/>
                      <a:pt x="17650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Graphic 2">
                <a:extLst>
                  <a:ext uri="{FF2B5EF4-FFF2-40B4-BE49-F238E27FC236}">
                    <a16:creationId xmlns:a16="http://schemas.microsoft.com/office/drawing/2014/main" id="{E303D34E-4D8E-37EB-862B-D6D54F2A0BF4}"/>
                  </a:ext>
                </a:extLst>
              </p:cNvPr>
              <p:cNvSpPr/>
              <p:nvPr/>
            </p:nvSpPr>
            <p:spPr>
              <a:xfrm>
                <a:off x="8767903" y="1284426"/>
                <a:ext cx="15362" cy="213875"/>
              </a:xfrm>
              <a:custGeom>
                <a:avLst/>
                <a:gdLst>
                  <a:gd name="connsiteX0" fmla="*/ 24656 w 33481"/>
                  <a:gd name="connsiteY0" fmla="*/ 466115 h 466114"/>
                  <a:gd name="connsiteX1" fmla="*/ 10105 w 33481"/>
                  <a:gd name="connsiteY1" fmla="*/ 466115 h 466114"/>
                  <a:gd name="connsiteX2" fmla="*/ 0 w 33481"/>
                  <a:gd name="connsiteY2" fmla="*/ 456010 h 466114"/>
                  <a:gd name="connsiteX3" fmla="*/ 0 w 33481"/>
                  <a:gd name="connsiteY3" fmla="*/ 10105 h 466114"/>
                  <a:gd name="connsiteX4" fmla="*/ 10105 w 33481"/>
                  <a:gd name="connsiteY4" fmla="*/ 0 h 466114"/>
                  <a:gd name="connsiteX5" fmla="*/ 24656 w 33481"/>
                  <a:gd name="connsiteY5" fmla="*/ 0 h 466114"/>
                  <a:gd name="connsiteX6" fmla="*/ 33482 w 33481"/>
                  <a:gd name="connsiteY6" fmla="*/ 8825 h 466114"/>
                  <a:gd name="connsiteX7" fmla="*/ 33482 w 33481"/>
                  <a:gd name="connsiteY7" fmla="*/ 457222 h 466114"/>
                  <a:gd name="connsiteX8" fmla="*/ 24656 w 33481"/>
                  <a:gd name="connsiteY8" fmla="*/ 466115 h 46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466114">
                    <a:moveTo>
                      <a:pt x="24656" y="466115"/>
                    </a:moveTo>
                    <a:lnTo>
                      <a:pt x="10105" y="466115"/>
                    </a:lnTo>
                    <a:cubicBezTo>
                      <a:pt x="4514" y="466115"/>
                      <a:pt x="0" y="461601"/>
                      <a:pt x="0" y="456010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457222"/>
                    </a:lnTo>
                    <a:cubicBezTo>
                      <a:pt x="33482" y="462208"/>
                      <a:pt x="29507" y="466115"/>
                      <a:pt x="24656" y="466115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Graphic 2">
                <a:extLst>
                  <a:ext uri="{FF2B5EF4-FFF2-40B4-BE49-F238E27FC236}">
                    <a16:creationId xmlns:a16="http://schemas.microsoft.com/office/drawing/2014/main" id="{7948AE51-3407-7B0C-5087-76E0F5A9DF4C}"/>
                  </a:ext>
                </a:extLst>
              </p:cNvPr>
              <p:cNvSpPr/>
              <p:nvPr/>
            </p:nvSpPr>
            <p:spPr>
              <a:xfrm>
                <a:off x="8767903" y="1299789"/>
                <a:ext cx="8686" cy="179100"/>
              </a:xfrm>
              <a:custGeom>
                <a:avLst/>
                <a:gdLst>
                  <a:gd name="connsiteX0" fmla="*/ 17718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718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718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91" y="390327"/>
                      <a:pt x="17718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Graphic 2">
                <a:extLst>
                  <a:ext uri="{FF2B5EF4-FFF2-40B4-BE49-F238E27FC236}">
                    <a16:creationId xmlns:a16="http://schemas.microsoft.com/office/drawing/2014/main" id="{D0F32D08-5BBC-2F62-2D9A-B9BE6C6D9449}"/>
                  </a:ext>
                </a:extLst>
              </p:cNvPr>
              <p:cNvSpPr/>
              <p:nvPr/>
            </p:nvSpPr>
            <p:spPr>
              <a:xfrm>
                <a:off x="10329421" y="1070581"/>
                <a:ext cx="15362" cy="346145"/>
              </a:xfrm>
              <a:custGeom>
                <a:avLst/>
                <a:gdLst>
                  <a:gd name="connsiteX0" fmla="*/ 24656 w 33481"/>
                  <a:gd name="connsiteY0" fmla="*/ 754380 h 754380"/>
                  <a:gd name="connsiteX1" fmla="*/ 10105 w 33481"/>
                  <a:gd name="connsiteY1" fmla="*/ 754380 h 754380"/>
                  <a:gd name="connsiteX2" fmla="*/ 0 w 33481"/>
                  <a:gd name="connsiteY2" fmla="*/ 744275 h 754380"/>
                  <a:gd name="connsiteX3" fmla="*/ 0 w 33481"/>
                  <a:gd name="connsiteY3" fmla="*/ 10105 h 754380"/>
                  <a:gd name="connsiteX4" fmla="*/ 10105 w 33481"/>
                  <a:gd name="connsiteY4" fmla="*/ 0 h 754380"/>
                  <a:gd name="connsiteX5" fmla="*/ 24656 w 33481"/>
                  <a:gd name="connsiteY5" fmla="*/ 0 h 754380"/>
                  <a:gd name="connsiteX6" fmla="*/ 33482 w 33481"/>
                  <a:gd name="connsiteY6" fmla="*/ 8825 h 754380"/>
                  <a:gd name="connsiteX7" fmla="*/ 33482 w 33481"/>
                  <a:gd name="connsiteY7" fmla="*/ 745555 h 754380"/>
                  <a:gd name="connsiteX8" fmla="*/ 24656 w 33481"/>
                  <a:gd name="connsiteY8" fmla="*/ 754380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754380">
                    <a:moveTo>
                      <a:pt x="24656" y="754380"/>
                    </a:moveTo>
                    <a:lnTo>
                      <a:pt x="10105" y="754380"/>
                    </a:lnTo>
                    <a:cubicBezTo>
                      <a:pt x="4514" y="754380"/>
                      <a:pt x="0" y="749866"/>
                      <a:pt x="0" y="744275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745555"/>
                    </a:lnTo>
                    <a:cubicBezTo>
                      <a:pt x="33482" y="750405"/>
                      <a:pt x="29507" y="754380"/>
                      <a:pt x="24656" y="754380"/>
                    </a:cubicBezTo>
                    <a:close/>
                  </a:path>
                </a:pathLst>
              </a:custGeom>
              <a:solidFill>
                <a:srgbClr val="8A9096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en-US"/>
              </a:p>
            </p:txBody>
          </p:sp>
          <p:sp>
            <p:nvSpPr>
              <p:cNvPr id="64" name="Graphic 2">
                <a:extLst>
                  <a:ext uri="{FF2B5EF4-FFF2-40B4-BE49-F238E27FC236}">
                    <a16:creationId xmlns:a16="http://schemas.microsoft.com/office/drawing/2014/main" id="{655E5188-62D2-A593-9337-7B2C653107DA}"/>
                  </a:ext>
                </a:extLst>
              </p:cNvPr>
              <p:cNvSpPr/>
              <p:nvPr/>
            </p:nvSpPr>
            <p:spPr>
              <a:xfrm>
                <a:off x="10336097" y="1095464"/>
                <a:ext cx="8686" cy="289856"/>
              </a:xfrm>
              <a:custGeom>
                <a:avLst/>
                <a:gdLst>
                  <a:gd name="connsiteX0" fmla="*/ 17650 w 18930"/>
                  <a:gd name="connsiteY0" fmla="*/ 631704 h 631704"/>
                  <a:gd name="connsiteX1" fmla="*/ 1886 w 18930"/>
                  <a:gd name="connsiteY1" fmla="*/ 631704 h 631704"/>
                  <a:gd name="connsiteX2" fmla="*/ 0 w 18930"/>
                  <a:gd name="connsiteY2" fmla="*/ 629818 h 631704"/>
                  <a:gd name="connsiteX3" fmla="*/ 0 w 18930"/>
                  <a:gd name="connsiteY3" fmla="*/ 1886 h 631704"/>
                  <a:gd name="connsiteX4" fmla="*/ 1886 w 18930"/>
                  <a:gd name="connsiteY4" fmla="*/ 0 h 631704"/>
                  <a:gd name="connsiteX5" fmla="*/ 17650 w 18930"/>
                  <a:gd name="connsiteY5" fmla="*/ 0 h 631704"/>
                  <a:gd name="connsiteX6" fmla="*/ 18930 w 18930"/>
                  <a:gd name="connsiteY6" fmla="*/ 1280 h 631704"/>
                  <a:gd name="connsiteX7" fmla="*/ 18930 w 18930"/>
                  <a:gd name="connsiteY7" fmla="*/ 630491 h 631704"/>
                  <a:gd name="connsiteX8" fmla="*/ 17650 w 18930"/>
                  <a:gd name="connsiteY8" fmla="*/ 631704 h 631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631704">
                    <a:moveTo>
                      <a:pt x="17650" y="631704"/>
                    </a:moveTo>
                    <a:lnTo>
                      <a:pt x="1886" y="631704"/>
                    </a:lnTo>
                    <a:cubicBezTo>
                      <a:pt x="808" y="631704"/>
                      <a:pt x="0" y="630828"/>
                      <a:pt x="0" y="629818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630491"/>
                    </a:lnTo>
                    <a:cubicBezTo>
                      <a:pt x="18863" y="631098"/>
                      <a:pt x="18324" y="631704"/>
                      <a:pt x="17650" y="631704"/>
                    </a:cubicBezTo>
                    <a:close/>
                  </a:path>
                </a:pathLst>
              </a:custGeom>
              <a:solidFill>
                <a:srgbClr val="4A4C4D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en-US"/>
              </a:p>
            </p:txBody>
          </p:sp>
          <p:sp>
            <p:nvSpPr>
              <p:cNvPr id="65" name="Graphic 2">
                <a:extLst>
                  <a:ext uri="{FF2B5EF4-FFF2-40B4-BE49-F238E27FC236}">
                    <a16:creationId xmlns:a16="http://schemas.microsoft.com/office/drawing/2014/main" id="{7F7FD790-3ACE-04C0-834D-CFD0DE2E6DD3}"/>
                  </a:ext>
                </a:extLst>
              </p:cNvPr>
              <p:cNvSpPr/>
              <p:nvPr/>
            </p:nvSpPr>
            <p:spPr>
              <a:xfrm>
                <a:off x="10332357" y="1794710"/>
                <a:ext cx="12426" cy="237214"/>
              </a:xfrm>
              <a:custGeom>
                <a:avLst/>
                <a:gdLst>
                  <a:gd name="connsiteX0" fmla="*/ 18257 w 27081"/>
                  <a:gd name="connsiteY0" fmla="*/ 516977 h 516977"/>
                  <a:gd name="connsiteX1" fmla="*/ 10105 w 27081"/>
                  <a:gd name="connsiteY1" fmla="*/ 516977 h 516977"/>
                  <a:gd name="connsiteX2" fmla="*/ 0 w 27081"/>
                  <a:gd name="connsiteY2" fmla="*/ 506872 h 516977"/>
                  <a:gd name="connsiteX3" fmla="*/ 0 w 27081"/>
                  <a:gd name="connsiteY3" fmla="*/ 10105 h 516977"/>
                  <a:gd name="connsiteX4" fmla="*/ 10105 w 27081"/>
                  <a:gd name="connsiteY4" fmla="*/ 0 h 516977"/>
                  <a:gd name="connsiteX5" fmla="*/ 18257 w 27081"/>
                  <a:gd name="connsiteY5" fmla="*/ 0 h 516977"/>
                  <a:gd name="connsiteX6" fmla="*/ 27082 w 27081"/>
                  <a:gd name="connsiteY6" fmla="*/ 8825 h 516977"/>
                  <a:gd name="connsiteX7" fmla="*/ 27082 w 27081"/>
                  <a:gd name="connsiteY7" fmla="*/ 508152 h 516977"/>
                  <a:gd name="connsiteX8" fmla="*/ 18257 w 27081"/>
                  <a:gd name="connsiteY8" fmla="*/ 516977 h 51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81" h="516977">
                    <a:moveTo>
                      <a:pt x="18257" y="516977"/>
                    </a:moveTo>
                    <a:lnTo>
                      <a:pt x="10105" y="516977"/>
                    </a:lnTo>
                    <a:cubicBezTo>
                      <a:pt x="4514" y="516977"/>
                      <a:pt x="0" y="512464"/>
                      <a:pt x="0" y="506872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18257" y="0"/>
                    </a:lnTo>
                    <a:cubicBezTo>
                      <a:pt x="23107" y="0"/>
                      <a:pt x="27082" y="3975"/>
                      <a:pt x="27082" y="8825"/>
                    </a:cubicBezTo>
                    <a:lnTo>
                      <a:pt x="27082" y="508152"/>
                    </a:lnTo>
                    <a:cubicBezTo>
                      <a:pt x="27082" y="513003"/>
                      <a:pt x="23107" y="516977"/>
                      <a:pt x="18257" y="516977"/>
                    </a:cubicBezTo>
                    <a:close/>
                  </a:path>
                </a:pathLst>
              </a:custGeom>
              <a:solidFill>
                <a:srgbClr val="8A9096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Graphic 2">
                <a:extLst>
                  <a:ext uri="{FF2B5EF4-FFF2-40B4-BE49-F238E27FC236}">
                    <a16:creationId xmlns:a16="http://schemas.microsoft.com/office/drawing/2014/main" id="{C008F470-F4A6-5EF8-054A-4B1276979590}"/>
                  </a:ext>
                </a:extLst>
              </p:cNvPr>
              <p:cNvSpPr/>
              <p:nvPr/>
            </p:nvSpPr>
            <p:spPr>
              <a:xfrm>
                <a:off x="10337736" y="1811742"/>
                <a:ext cx="7047" cy="198636"/>
              </a:xfrm>
              <a:custGeom>
                <a:avLst/>
                <a:gdLst>
                  <a:gd name="connsiteX0" fmla="*/ 14080 w 15359"/>
                  <a:gd name="connsiteY0" fmla="*/ 432903 h 432902"/>
                  <a:gd name="connsiteX1" fmla="*/ 1886 w 15359"/>
                  <a:gd name="connsiteY1" fmla="*/ 432903 h 432902"/>
                  <a:gd name="connsiteX2" fmla="*/ 0 w 15359"/>
                  <a:gd name="connsiteY2" fmla="*/ 431016 h 432902"/>
                  <a:gd name="connsiteX3" fmla="*/ 0 w 15359"/>
                  <a:gd name="connsiteY3" fmla="*/ 1886 h 432902"/>
                  <a:gd name="connsiteX4" fmla="*/ 1886 w 15359"/>
                  <a:gd name="connsiteY4" fmla="*/ 0 h 432902"/>
                  <a:gd name="connsiteX5" fmla="*/ 14080 w 15359"/>
                  <a:gd name="connsiteY5" fmla="*/ 0 h 432902"/>
                  <a:gd name="connsiteX6" fmla="*/ 15360 w 15359"/>
                  <a:gd name="connsiteY6" fmla="*/ 1280 h 432902"/>
                  <a:gd name="connsiteX7" fmla="*/ 15360 w 15359"/>
                  <a:gd name="connsiteY7" fmla="*/ 431690 h 432902"/>
                  <a:gd name="connsiteX8" fmla="*/ 14080 w 15359"/>
                  <a:gd name="connsiteY8" fmla="*/ 432903 h 4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" h="432902">
                    <a:moveTo>
                      <a:pt x="14080" y="432903"/>
                    </a:moveTo>
                    <a:lnTo>
                      <a:pt x="1886" y="432903"/>
                    </a:lnTo>
                    <a:cubicBezTo>
                      <a:pt x="808" y="432903"/>
                      <a:pt x="0" y="432027"/>
                      <a:pt x="0" y="431016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4080" y="0"/>
                    </a:lnTo>
                    <a:cubicBezTo>
                      <a:pt x="14753" y="0"/>
                      <a:pt x="15360" y="539"/>
                      <a:pt x="15360" y="1280"/>
                    </a:cubicBezTo>
                    <a:lnTo>
                      <a:pt x="15360" y="431690"/>
                    </a:lnTo>
                    <a:cubicBezTo>
                      <a:pt x="15360" y="432364"/>
                      <a:pt x="14821" y="432903"/>
                      <a:pt x="14080" y="432903"/>
                    </a:cubicBezTo>
                    <a:close/>
                  </a:path>
                </a:pathLst>
              </a:custGeom>
              <a:solidFill>
                <a:srgbClr val="4A4C4D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4A7211-B813-0FFA-4D1F-A38E177F7B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14828" y="385879"/>
                <a:ext cx="73152" cy="7315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7367871-0A82-7D0F-5AE8-19252AD54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19400" y="390451"/>
                <a:ext cx="64008" cy="64008"/>
              </a:xfrm>
              <a:prstGeom prst="ellipse">
                <a:avLst/>
              </a:pr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B88571F-C990-BBFE-FB78-AC52C9B23340}"/>
                  </a:ext>
                </a:extLst>
              </p:cNvPr>
              <p:cNvSpPr/>
              <p:nvPr/>
            </p:nvSpPr>
            <p:spPr>
              <a:xfrm>
                <a:off x="9835585" y="406636"/>
                <a:ext cx="31638" cy="3163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32543D5-6AE0-9D19-BE1D-A84676420626}"/>
                  </a:ext>
                </a:extLst>
              </p:cNvPr>
              <p:cNvSpPr/>
              <p:nvPr/>
            </p:nvSpPr>
            <p:spPr>
              <a:xfrm>
                <a:off x="9843013" y="414064"/>
                <a:ext cx="16783" cy="16783"/>
              </a:xfrm>
              <a:prstGeom prst="ellipse">
                <a:avLst/>
              </a:prstGeom>
              <a:solidFill>
                <a:srgbClr val="081422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Graphic 2">
                <a:extLst>
                  <a:ext uri="{FF2B5EF4-FFF2-40B4-BE49-F238E27FC236}">
                    <a16:creationId xmlns:a16="http://schemas.microsoft.com/office/drawing/2014/main" id="{55DC2DA7-7D39-6E18-4347-0ABFF4175118}"/>
                  </a:ext>
                </a:extLst>
              </p:cNvPr>
              <p:cNvSpPr/>
              <p:nvPr userDrawn="1"/>
            </p:nvSpPr>
            <p:spPr>
              <a:xfrm flipH="1">
                <a:off x="8769273" y="781546"/>
                <a:ext cx="5842" cy="81663"/>
              </a:xfrm>
              <a:custGeom>
                <a:avLst/>
                <a:gdLst>
                  <a:gd name="connsiteX0" fmla="*/ 17650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650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650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24" y="390327"/>
                      <a:pt x="17650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DC6C8D9-93C6-6339-76B2-BEDC5C3A2814}"/>
                </a:ext>
              </a:extLst>
            </p:cNvPr>
            <p:cNvGrpSpPr/>
            <p:nvPr/>
          </p:nvGrpSpPr>
          <p:grpSpPr>
            <a:xfrm>
              <a:off x="7634131" y="4189207"/>
              <a:ext cx="2509359" cy="2548098"/>
              <a:chOff x="2722715" y="3919006"/>
              <a:chExt cx="2894312" cy="2938994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C6EC5A1-C092-76DE-EF92-C9BBBB1CF21A}"/>
                  </a:ext>
                </a:extLst>
              </p:cNvPr>
              <p:cNvSpPr/>
              <p:nvPr/>
            </p:nvSpPr>
            <p:spPr>
              <a:xfrm>
                <a:off x="2722715" y="4413841"/>
                <a:ext cx="675640" cy="1302987"/>
              </a:xfrm>
              <a:custGeom>
                <a:avLst/>
                <a:gdLst>
                  <a:gd name="connsiteX0" fmla="*/ 659259 w 675640"/>
                  <a:gd name="connsiteY0" fmla="*/ 1016091 h 1302987"/>
                  <a:gd name="connsiteX1" fmla="*/ 673178 w 675640"/>
                  <a:gd name="connsiteY1" fmla="*/ 1079059 h 1302987"/>
                  <a:gd name="connsiteX2" fmla="*/ 665710 w 675640"/>
                  <a:gd name="connsiteY2" fmla="*/ 1212769 h 1302987"/>
                  <a:gd name="connsiteX3" fmla="*/ 589000 w 675640"/>
                  <a:gd name="connsiteY3" fmla="*/ 1294825 h 1302987"/>
                  <a:gd name="connsiteX4" fmla="*/ 473406 w 675640"/>
                  <a:gd name="connsiteY4" fmla="*/ 1285060 h 1302987"/>
                  <a:gd name="connsiteX5" fmla="*/ 432356 w 675640"/>
                  <a:gd name="connsiteY5" fmla="*/ 1235968 h 1302987"/>
                  <a:gd name="connsiteX6" fmla="*/ 400364 w 675640"/>
                  <a:gd name="connsiteY6" fmla="*/ 1048879 h 1302987"/>
                  <a:gd name="connsiteX7" fmla="*/ 400055 w 675640"/>
                  <a:gd name="connsiteY7" fmla="*/ 1032750 h 1302987"/>
                  <a:gd name="connsiteX8" fmla="*/ 659259 w 675640"/>
                  <a:gd name="connsiteY8" fmla="*/ 1016091 h 1302987"/>
                  <a:gd name="connsiteX9" fmla="*/ 206078 w 675640"/>
                  <a:gd name="connsiteY9" fmla="*/ 455522 h 1302987"/>
                  <a:gd name="connsiteX10" fmla="*/ 216507 w 675640"/>
                  <a:gd name="connsiteY10" fmla="*/ 542969 h 1302987"/>
                  <a:gd name="connsiteX11" fmla="*/ 216998 w 675640"/>
                  <a:gd name="connsiteY11" fmla="*/ 541680 h 1302987"/>
                  <a:gd name="connsiteX12" fmla="*/ 241817 w 675640"/>
                  <a:gd name="connsiteY12" fmla="*/ 875011 h 1302987"/>
                  <a:gd name="connsiteX13" fmla="*/ 210626 w 675640"/>
                  <a:gd name="connsiteY13" fmla="*/ 875626 h 1302987"/>
                  <a:gd name="connsiteX14" fmla="*/ 130871 w 675640"/>
                  <a:gd name="connsiteY14" fmla="*/ 797401 h 1302987"/>
                  <a:gd name="connsiteX15" fmla="*/ 128529 w 675640"/>
                  <a:gd name="connsiteY15" fmla="*/ 694444 h 1302987"/>
                  <a:gd name="connsiteX16" fmla="*/ 153407 w 675640"/>
                  <a:gd name="connsiteY16" fmla="*/ 597055 h 1302987"/>
                  <a:gd name="connsiteX17" fmla="*/ 191275 w 675640"/>
                  <a:gd name="connsiteY17" fmla="*/ 486763 h 1302987"/>
                  <a:gd name="connsiteX18" fmla="*/ 206078 w 675640"/>
                  <a:gd name="connsiteY18" fmla="*/ 455522 h 1302987"/>
                  <a:gd name="connsiteX19" fmla="*/ 174720 w 675640"/>
                  <a:gd name="connsiteY19" fmla="*/ 0 h 1302987"/>
                  <a:gd name="connsiteX20" fmla="*/ 193518 w 675640"/>
                  <a:gd name="connsiteY20" fmla="*/ 252468 h 1302987"/>
                  <a:gd name="connsiteX21" fmla="*/ 193099 w 675640"/>
                  <a:gd name="connsiteY21" fmla="*/ 256175 h 1302987"/>
                  <a:gd name="connsiteX22" fmla="*/ 195396 w 675640"/>
                  <a:gd name="connsiteY22" fmla="*/ 292099 h 1302987"/>
                  <a:gd name="connsiteX23" fmla="*/ 167426 w 675640"/>
                  <a:gd name="connsiteY23" fmla="*/ 335845 h 1302987"/>
                  <a:gd name="connsiteX24" fmla="*/ 99201 w 675640"/>
                  <a:gd name="connsiteY24" fmla="*/ 346759 h 1302987"/>
                  <a:gd name="connsiteX25" fmla="*/ 0 w 675640"/>
                  <a:gd name="connsiteY25" fmla="*/ 249414 h 1302987"/>
                  <a:gd name="connsiteX26" fmla="*/ 58504 w 675640"/>
                  <a:gd name="connsiteY26" fmla="*/ 118090 h 1302987"/>
                  <a:gd name="connsiteX27" fmla="*/ 157705 w 675640"/>
                  <a:gd name="connsiteY27" fmla="*/ 5809 h 130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75640" h="1302987">
                    <a:moveTo>
                      <a:pt x="659259" y="1016091"/>
                    </a:moveTo>
                    <a:cubicBezTo>
                      <a:pt x="676801" y="1034075"/>
                      <a:pt x="671498" y="1058158"/>
                      <a:pt x="673178" y="1079059"/>
                    </a:cubicBezTo>
                    <a:cubicBezTo>
                      <a:pt x="676801" y="1123644"/>
                      <a:pt x="677950" y="1169201"/>
                      <a:pt x="665710" y="1212769"/>
                    </a:cubicBezTo>
                    <a:cubicBezTo>
                      <a:pt x="654618" y="1252228"/>
                      <a:pt x="630669" y="1280995"/>
                      <a:pt x="589000" y="1294825"/>
                    </a:cubicBezTo>
                    <a:cubicBezTo>
                      <a:pt x="548083" y="1308390"/>
                      <a:pt x="508977" y="1304988"/>
                      <a:pt x="473406" y="1285060"/>
                    </a:cubicBezTo>
                    <a:cubicBezTo>
                      <a:pt x="455908" y="1275250"/>
                      <a:pt x="442033" y="1256117"/>
                      <a:pt x="432356" y="1235968"/>
                    </a:cubicBezTo>
                    <a:cubicBezTo>
                      <a:pt x="403811" y="1176536"/>
                      <a:pt x="396741" y="1113701"/>
                      <a:pt x="400364" y="1048879"/>
                    </a:cubicBezTo>
                    <a:cubicBezTo>
                      <a:pt x="400629" y="1043487"/>
                      <a:pt x="400143" y="1038096"/>
                      <a:pt x="400055" y="1032750"/>
                    </a:cubicBezTo>
                    <a:cubicBezTo>
                      <a:pt x="486354" y="1025945"/>
                      <a:pt x="572607" y="1017727"/>
                      <a:pt x="659259" y="1016091"/>
                    </a:cubicBezTo>
                    <a:close/>
                    <a:moveTo>
                      <a:pt x="206078" y="455522"/>
                    </a:moveTo>
                    <a:cubicBezTo>
                      <a:pt x="213988" y="484464"/>
                      <a:pt x="209393" y="514557"/>
                      <a:pt x="216507" y="542969"/>
                    </a:cubicBezTo>
                    <a:lnTo>
                      <a:pt x="216998" y="541680"/>
                    </a:lnTo>
                    <a:lnTo>
                      <a:pt x="241817" y="875011"/>
                    </a:lnTo>
                    <a:lnTo>
                      <a:pt x="210626" y="875626"/>
                    </a:lnTo>
                    <a:cubicBezTo>
                      <a:pt x="176225" y="869099"/>
                      <a:pt x="148801" y="841377"/>
                      <a:pt x="130871" y="797401"/>
                    </a:cubicBezTo>
                    <a:cubicBezTo>
                      <a:pt x="117129" y="763729"/>
                      <a:pt x="119471" y="729396"/>
                      <a:pt x="128529" y="694444"/>
                    </a:cubicBezTo>
                    <a:cubicBezTo>
                      <a:pt x="136925" y="662010"/>
                      <a:pt x="141918" y="628781"/>
                      <a:pt x="153407" y="597055"/>
                    </a:cubicBezTo>
                    <a:cubicBezTo>
                      <a:pt x="166619" y="560512"/>
                      <a:pt x="178329" y="523394"/>
                      <a:pt x="191275" y="486763"/>
                    </a:cubicBezTo>
                    <a:cubicBezTo>
                      <a:pt x="194943" y="476423"/>
                      <a:pt x="194324" y="464050"/>
                      <a:pt x="206078" y="455522"/>
                    </a:cubicBezTo>
                    <a:close/>
                    <a:moveTo>
                      <a:pt x="174720" y="0"/>
                    </a:moveTo>
                    <a:lnTo>
                      <a:pt x="193518" y="252468"/>
                    </a:lnTo>
                    <a:lnTo>
                      <a:pt x="193099" y="256175"/>
                    </a:lnTo>
                    <a:cubicBezTo>
                      <a:pt x="193187" y="268194"/>
                      <a:pt x="194336" y="280213"/>
                      <a:pt x="195396" y="292099"/>
                    </a:cubicBezTo>
                    <a:cubicBezTo>
                      <a:pt x="198048" y="321749"/>
                      <a:pt x="195618" y="331205"/>
                      <a:pt x="167426" y="335845"/>
                    </a:cubicBezTo>
                    <a:cubicBezTo>
                      <a:pt x="144846" y="339601"/>
                      <a:pt x="123018" y="346671"/>
                      <a:pt x="99201" y="346759"/>
                    </a:cubicBezTo>
                    <a:cubicBezTo>
                      <a:pt x="45116" y="346981"/>
                      <a:pt x="45" y="305400"/>
                      <a:pt x="0" y="249414"/>
                    </a:cubicBezTo>
                    <a:cubicBezTo>
                      <a:pt x="-45" y="195727"/>
                      <a:pt x="27838" y="156223"/>
                      <a:pt x="58504" y="118090"/>
                    </a:cubicBezTo>
                    <a:cubicBezTo>
                      <a:pt x="89789" y="79248"/>
                      <a:pt x="124608" y="43236"/>
                      <a:pt x="157705" y="5809"/>
                    </a:cubicBezTo>
                    <a:close/>
                  </a:path>
                </a:pathLst>
              </a:custGeom>
              <a:solidFill>
                <a:srgbClr val="F0B88F"/>
              </a:solidFill>
              <a:ln w="456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2" name="Graphic 106">
                <a:extLst>
                  <a:ext uri="{FF2B5EF4-FFF2-40B4-BE49-F238E27FC236}">
                    <a16:creationId xmlns:a16="http://schemas.microsoft.com/office/drawing/2014/main" id="{A7581BC0-41B0-922D-CD04-0AE542AC763F}"/>
                  </a:ext>
                </a:extLst>
              </p:cNvPr>
              <p:cNvSpPr/>
              <p:nvPr/>
            </p:nvSpPr>
            <p:spPr>
              <a:xfrm>
                <a:off x="3850414" y="6073282"/>
                <a:ext cx="1766613" cy="784718"/>
              </a:xfrm>
              <a:custGeom>
                <a:avLst/>
                <a:gdLst>
                  <a:gd name="connsiteX0" fmla="*/ 135565 w 1826722"/>
                  <a:gd name="connsiteY0" fmla="*/ 811419 h 811418"/>
                  <a:gd name="connsiteX1" fmla="*/ 0 w 1826722"/>
                  <a:gd name="connsiteY1" fmla="*/ 325770 h 811418"/>
                  <a:gd name="connsiteX2" fmla="*/ 1617275 w 1826722"/>
                  <a:gd name="connsiteY2" fmla="*/ 1913 h 811418"/>
                  <a:gd name="connsiteX3" fmla="*/ 1639527 w 1826722"/>
                  <a:gd name="connsiteY3" fmla="*/ 16260 h 811418"/>
                  <a:gd name="connsiteX4" fmla="*/ 1826723 w 1826722"/>
                  <a:gd name="connsiteY4" fmla="*/ 811419 h 811418"/>
                  <a:gd name="connsiteX5" fmla="*/ 135565 w 1826722"/>
                  <a:gd name="connsiteY5" fmla="*/ 811419 h 81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722" h="811418">
                    <a:moveTo>
                      <a:pt x="135565" y="811419"/>
                    </a:moveTo>
                    <a:cubicBezTo>
                      <a:pt x="120853" y="758143"/>
                      <a:pt x="30522" y="434331"/>
                      <a:pt x="0" y="325770"/>
                    </a:cubicBezTo>
                    <a:cubicBezTo>
                      <a:pt x="-548" y="323805"/>
                      <a:pt x="1605076" y="6208"/>
                      <a:pt x="1617275" y="1913"/>
                    </a:cubicBezTo>
                    <a:cubicBezTo>
                      <a:pt x="1632582" y="-3524"/>
                      <a:pt x="1636466" y="3055"/>
                      <a:pt x="1639527" y="16260"/>
                    </a:cubicBezTo>
                    <a:cubicBezTo>
                      <a:pt x="1656798" y="91056"/>
                      <a:pt x="1803146" y="711173"/>
                      <a:pt x="1826723" y="811419"/>
                    </a:cubicBezTo>
                    <a:cubicBezTo>
                      <a:pt x="1262988" y="811419"/>
                      <a:pt x="699299" y="811419"/>
                      <a:pt x="135565" y="811419"/>
                    </a:cubicBezTo>
                    <a:close/>
                  </a:path>
                </a:pathLst>
              </a:custGeom>
              <a:solidFill>
                <a:srgbClr val="010101"/>
              </a:solidFill>
              <a:ln w="4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Graphic 106">
                <a:extLst>
                  <a:ext uri="{FF2B5EF4-FFF2-40B4-BE49-F238E27FC236}">
                    <a16:creationId xmlns:a16="http://schemas.microsoft.com/office/drawing/2014/main" id="{CAADC90B-E0E4-3484-AE91-DB7D2E1E1C59}"/>
                  </a:ext>
                </a:extLst>
              </p:cNvPr>
              <p:cNvSpPr/>
              <p:nvPr/>
            </p:nvSpPr>
            <p:spPr>
              <a:xfrm>
                <a:off x="3859582" y="5960693"/>
                <a:ext cx="1346767" cy="420216"/>
              </a:xfrm>
              <a:custGeom>
                <a:avLst/>
                <a:gdLst>
                  <a:gd name="connsiteX0" fmla="*/ 1337899 w 1392591"/>
                  <a:gd name="connsiteY0" fmla="*/ 999 h 434514"/>
                  <a:gd name="connsiteX1" fmla="*/ 1359465 w 1392591"/>
                  <a:gd name="connsiteY1" fmla="*/ 15940 h 434514"/>
                  <a:gd name="connsiteX2" fmla="*/ 1392591 w 1392591"/>
                  <a:gd name="connsiteY2" fmla="*/ 159226 h 434514"/>
                  <a:gd name="connsiteX3" fmla="*/ 28444 w 1392591"/>
                  <a:gd name="connsiteY3" fmla="*/ 434514 h 434514"/>
                  <a:gd name="connsiteX4" fmla="*/ 983 w 1392591"/>
                  <a:gd name="connsiteY4" fmla="*/ 282318 h 434514"/>
                  <a:gd name="connsiteX5" fmla="*/ 14051 w 1392591"/>
                  <a:gd name="connsiteY5" fmla="*/ 261803 h 434514"/>
                  <a:gd name="connsiteX6" fmla="*/ 1337899 w 1392591"/>
                  <a:gd name="connsiteY6" fmla="*/ 999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2591" h="434514">
                    <a:moveTo>
                      <a:pt x="1337899" y="999"/>
                    </a:moveTo>
                    <a:cubicBezTo>
                      <a:pt x="1353526" y="-2337"/>
                      <a:pt x="1356496" y="2690"/>
                      <a:pt x="1359465" y="15940"/>
                    </a:cubicBezTo>
                    <a:cubicBezTo>
                      <a:pt x="1370249" y="63778"/>
                      <a:pt x="1377513" y="112393"/>
                      <a:pt x="1392591" y="159226"/>
                    </a:cubicBezTo>
                    <a:cubicBezTo>
                      <a:pt x="1272653" y="184676"/>
                      <a:pt x="150118" y="411120"/>
                      <a:pt x="28444" y="434514"/>
                    </a:cubicBezTo>
                    <a:cubicBezTo>
                      <a:pt x="20037" y="391382"/>
                      <a:pt x="14554" y="344914"/>
                      <a:pt x="983" y="282318"/>
                    </a:cubicBezTo>
                    <a:cubicBezTo>
                      <a:pt x="-2352" y="267011"/>
                      <a:pt x="2994" y="263585"/>
                      <a:pt x="14051" y="261803"/>
                    </a:cubicBezTo>
                    <a:cubicBezTo>
                      <a:pt x="59422" y="254355"/>
                      <a:pt x="1272927" y="14935"/>
                      <a:pt x="1337899" y="9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Graphic 106">
                <a:extLst>
                  <a:ext uri="{FF2B5EF4-FFF2-40B4-BE49-F238E27FC236}">
                    <a16:creationId xmlns:a16="http://schemas.microsoft.com/office/drawing/2014/main" id="{C9C2B929-C3CB-D9C9-9FF3-ED3B28F72C90}"/>
                  </a:ext>
                </a:extLst>
              </p:cNvPr>
              <p:cNvSpPr/>
              <p:nvPr/>
            </p:nvSpPr>
            <p:spPr>
              <a:xfrm>
                <a:off x="3275535" y="3919006"/>
                <a:ext cx="1688755" cy="2270439"/>
              </a:xfrm>
              <a:custGeom>
                <a:avLst/>
                <a:gdLst>
                  <a:gd name="connsiteX0" fmla="*/ 763404 w 1746215"/>
                  <a:gd name="connsiteY0" fmla="*/ 2347690 h 2347690"/>
                  <a:gd name="connsiteX1" fmla="*/ 537280 w 1746215"/>
                  <a:gd name="connsiteY1" fmla="*/ 2095796 h 2347690"/>
                  <a:gd name="connsiteX2" fmla="*/ 396598 w 1746215"/>
                  <a:gd name="connsiteY2" fmla="*/ 1766136 h 2347690"/>
                  <a:gd name="connsiteX3" fmla="*/ 379098 w 1746215"/>
                  <a:gd name="connsiteY3" fmla="*/ 1374291 h 2347690"/>
                  <a:gd name="connsiteX4" fmla="*/ 311612 w 1746215"/>
                  <a:gd name="connsiteY4" fmla="*/ 1064735 h 2347690"/>
                  <a:gd name="connsiteX5" fmla="*/ 140957 w 1746215"/>
                  <a:gd name="connsiteY5" fmla="*/ 816953 h 2347690"/>
                  <a:gd name="connsiteX6" fmla="*/ 31116 w 1746215"/>
                  <a:gd name="connsiteY6" fmla="*/ 709306 h 2347690"/>
                  <a:gd name="connsiteX7" fmla="*/ 19099 w 1746215"/>
                  <a:gd name="connsiteY7" fmla="*/ 533624 h 2347690"/>
                  <a:gd name="connsiteX8" fmla="*/ 166453 w 1746215"/>
                  <a:gd name="connsiteY8" fmla="*/ 436942 h 2347690"/>
                  <a:gd name="connsiteX9" fmla="*/ 335737 w 1746215"/>
                  <a:gd name="connsiteY9" fmla="*/ 478612 h 2347690"/>
                  <a:gd name="connsiteX10" fmla="*/ 599831 w 1746215"/>
                  <a:gd name="connsiteY10" fmla="*/ 590920 h 2347690"/>
                  <a:gd name="connsiteX11" fmla="*/ 754083 w 1746215"/>
                  <a:gd name="connsiteY11" fmla="*/ 736492 h 2347690"/>
                  <a:gd name="connsiteX12" fmla="*/ 813436 w 1746215"/>
                  <a:gd name="connsiteY12" fmla="*/ 890744 h 2347690"/>
                  <a:gd name="connsiteX13" fmla="*/ 868036 w 1746215"/>
                  <a:gd name="connsiteY13" fmla="*/ 1024939 h 2347690"/>
                  <a:gd name="connsiteX14" fmla="*/ 1080225 w 1746215"/>
                  <a:gd name="connsiteY14" fmla="*/ 910940 h 2347690"/>
                  <a:gd name="connsiteX15" fmla="*/ 1057791 w 1746215"/>
                  <a:gd name="connsiteY15" fmla="*/ 602160 h 2347690"/>
                  <a:gd name="connsiteX16" fmla="*/ 1034991 w 1746215"/>
                  <a:gd name="connsiteY16" fmla="*/ 299595 h 2347690"/>
                  <a:gd name="connsiteX17" fmla="*/ 1016075 w 1746215"/>
                  <a:gd name="connsiteY17" fmla="*/ 71780 h 2347690"/>
                  <a:gd name="connsiteX18" fmla="*/ 1014156 w 1746215"/>
                  <a:gd name="connsiteY18" fmla="*/ 13570 h 2347690"/>
                  <a:gd name="connsiteX19" fmla="*/ 1020690 w 1746215"/>
                  <a:gd name="connsiteY19" fmla="*/ 0 h 2347690"/>
                  <a:gd name="connsiteX20" fmla="*/ 1168089 w 1746215"/>
                  <a:gd name="connsiteY20" fmla="*/ 157222 h 2347690"/>
                  <a:gd name="connsiteX21" fmla="*/ 1381100 w 1746215"/>
                  <a:gd name="connsiteY21" fmla="*/ 516079 h 2347690"/>
                  <a:gd name="connsiteX22" fmla="*/ 1548465 w 1746215"/>
                  <a:gd name="connsiteY22" fmla="*/ 803338 h 2347690"/>
                  <a:gd name="connsiteX23" fmla="*/ 1591917 w 1746215"/>
                  <a:gd name="connsiteY23" fmla="*/ 1155020 h 2347690"/>
                  <a:gd name="connsiteX24" fmla="*/ 1626277 w 1746215"/>
                  <a:gd name="connsiteY24" fmla="*/ 1679644 h 2347690"/>
                  <a:gd name="connsiteX25" fmla="*/ 1653189 w 1746215"/>
                  <a:gd name="connsiteY25" fmla="*/ 1934462 h 2347690"/>
                  <a:gd name="connsiteX26" fmla="*/ 1746216 w 1746215"/>
                  <a:gd name="connsiteY26" fmla="*/ 2150900 h 2347690"/>
                  <a:gd name="connsiteX27" fmla="*/ 763404 w 1746215"/>
                  <a:gd name="connsiteY27" fmla="*/ 2347690 h 234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46215" h="2347690">
                    <a:moveTo>
                      <a:pt x="763404" y="2347690"/>
                    </a:moveTo>
                    <a:cubicBezTo>
                      <a:pt x="669098" y="2286830"/>
                      <a:pt x="598734" y="2187909"/>
                      <a:pt x="537280" y="2095796"/>
                    </a:cubicBezTo>
                    <a:cubicBezTo>
                      <a:pt x="470708" y="1996007"/>
                      <a:pt x="414326" y="1885984"/>
                      <a:pt x="396598" y="1766136"/>
                    </a:cubicBezTo>
                    <a:cubicBezTo>
                      <a:pt x="377407" y="1636283"/>
                      <a:pt x="385129" y="1504967"/>
                      <a:pt x="379098" y="1374291"/>
                    </a:cubicBezTo>
                    <a:cubicBezTo>
                      <a:pt x="374072" y="1264816"/>
                      <a:pt x="353191" y="1165803"/>
                      <a:pt x="311612" y="1064735"/>
                    </a:cubicBezTo>
                    <a:cubicBezTo>
                      <a:pt x="272044" y="968602"/>
                      <a:pt x="203919" y="898375"/>
                      <a:pt x="140957" y="816953"/>
                    </a:cubicBezTo>
                    <a:cubicBezTo>
                      <a:pt x="122132" y="792646"/>
                      <a:pt x="42676" y="737634"/>
                      <a:pt x="31116" y="709306"/>
                    </a:cubicBezTo>
                    <a:cubicBezTo>
                      <a:pt x="-4294" y="658909"/>
                      <a:pt x="-11102" y="581280"/>
                      <a:pt x="19099" y="533624"/>
                    </a:cubicBezTo>
                    <a:cubicBezTo>
                      <a:pt x="53505" y="479343"/>
                      <a:pt x="105775" y="450284"/>
                      <a:pt x="166453" y="436942"/>
                    </a:cubicBezTo>
                    <a:cubicBezTo>
                      <a:pt x="212646" y="426799"/>
                      <a:pt x="292468" y="461250"/>
                      <a:pt x="335737" y="478612"/>
                    </a:cubicBezTo>
                    <a:cubicBezTo>
                      <a:pt x="403314" y="505798"/>
                      <a:pt x="532985" y="562181"/>
                      <a:pt x="599831" y="590920"/>
                    </a:cubicBezTo>
                    <a:cubicBezTo>
                      <a:pt x="668184" y="620300"/>
                      <a:pt x="719587" y="669646"/>
                      <a:pt x="754083" y="736492"/>
                    </a:cubicBezTo>
                    <a:cubicBezTo>
                      <a:pt x="779396" y="785610"/>
                      <a:pt x="797855" y="837788"/>
                      <a:pt x="813436" y="890744"/>
                    </a:cubicBezTo>
                    <a:cubicBezTo>
                      <a:pt x="820883" y="916057"/>
                      <a:pt x="848983" y="996382"/>
                      <a:pt x="868036" y="1024939"/>
                    </a:cubicBezTo>
                    <a:cubicBezTo>
                      <a:pt x="907285" y="1083834"/>
                      <a:pt x="1089912" y="1072411"/>
                      <a:pt x="1080225" y="910940"/>
                    </a:cubicBezTo>
                    <a:cubicBezTo>
                      <a:pt x="1074057" y="807952"/>
                      <a:pt x="1065421" y="705056"/>
                      <a:pt x="1057791" y="602160"/>
                    </a:cubicBezTo>
                    <a:cubicBezTo>
                      <a:pt x="1050343" y="501275"/>
                      <a:pt x="1042530" y="400435"/>
                      <a:pt x="1034991" y="299595"/>
                    </a:cubicBezTo>
                    <a:cubicBezTo>
                      <a:pt x="1029325" y="223611"/>
                      <a:pt x="1024985" y="147490"/>
                      <a:pt x="1016075" y="71780"/>
                    </a:cubicBezTo>
                    <a:cubicBezTo>
                      <a:pt x="1013791" y="52453"/>
                      <a:pt x="1015207" y="32989"/>
                      <a:pt x="1014156" y="13570"/>
                    </a:cubicBezTo>
                    <a:cubicBezTo>
                      <a:pt x="1013882" y="8224"/>
                      <a:pt x="1013516" y="2102"/>
                      <a:pt x="1020690" y="0"/>
                    </a:cubicBezTo>
                    <a:cubicBezTo>
                      <a:pt x="1074102" y="48432"/>
                      <a:pt x="1130119" y="94672"/>
                      <a:pt x="1168089" y="157222"/>
                    </a:cubicBezTo>
                    <a:cubicBezTo>
                      <a:pt x="1240235" y="276156"/>
                      <a:pt x="1309822" y="396597"/>
                      <a:pt x="1381100" y="516079"/>
                    </a:cubicBezTo>
                    <a:cubicBezTo>
                      <a:pt x="1437756" y="611070"/>
                      <a:pt x="1508121" y="699391"/>
                      <a:pt x="1548465" y="803338"/>
                    </a:cubicBezTo>
                    <a:cubicBezTo>
                      <a:pt x="1589907" y="910117"/>
                      <a:pt x="1583967" y="1041479"/>
                      <a:pt x="1591917" y="1155020"/>
                    </a:cubicBezTo>
                    <a:cubicBezTo>
                      <a:pt x="1604117" y="1329834"/>
                      <a:pt x="1612296" y="1504967"/>
                      <a:pt x="1626277" y="1679644"/>
                    </a:cubicBezTo>
                    <a:cubicBezTo>
                      <a:pt x="1632902" y="1762253"/>
                      <a:pt x="1632263" y="1854229"/>
                      <a:pt x="1653189" y="1934462"/>
                    </a:cubicBezTo>
                    <a:cubicBezTo>
                      <a:pt x="1672516" y="2008618"/>
                      <a:pt x="1709435" y="2083780"/>
                      <a:pt x="1746216" y="2150900"/>
                    </a:cubicBezTo>
                    <a:cubicBezTo>
                      <a:pt x="1633313" y="2178223"/>
                      <a:pt x="973491" y="2312600"/>
                      <a:pt x="763404" y="2347690"/>
                    </a:cubicBezTo>
                    <a:close/>
                  </a:path>
                </a:pathLst>
              </a:custGeom>
              <a:solidFill>
                <a:srgbClr val="F0B88F"/>
              </a:solidFill>
              <a:ln w="4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80CDE2-7D0C-CC7E-F029-EBA8C167960B}"/>
                </a:ext>
              </a:extLst>
            </p:cNvPr>
            <p:cNvGrpSpPr/>
            <p:nvPr/>
          </p:nvGrpSpPr>
          <p:grpSpPr>
            <a:xfrm>
              <a:off x="7775474" y="3578235"/>
              <a:ext cx="1125003" cy="833822"/>
              <a:chOff x="2885741" y="3214306"/>
              <a:chExt cx="1297586" cy="961736"/>
            </a:xfrm>
          </p:grpSpPr>
          <p:sp>
            <p:nvSpPr>
              <p:cNvPr id="48" name="Graphic 106">
                <a:extLst>
                  <a:ext uri="{FF2B5EF4-FFF2-40B4-BE49-F238E27FC236}">
                    <a16:creationId xmlns:a16="http://schemas.microsoft.com/office/drawing/2014/main" id="{574624CD-E6DD-209E-AB99-A2DF8729D420}"/>
                  </a:ext>
                </a:extLst>
              </p:cNvPr>
              <p:cNvSpPr/>
              <p:nvPr/>
            </p:nvSpPr>
            <p:spPr>
              <a:xfrm>
                <a:off x="3082085" y="3214306"/>
                <a:ext cx="961730" cy="961736"/>
              </a:xfrm>
              <a:custGeom>
                <a:avLst/>
                <a:gdLst>
                  <a:gd name="connsiteX0" fmla="*/ 970428 w 994453"/>
                  <a:gd name="connsiteY0" fmla="*/ 922909 h 994459"/>
                  <a:gd name="connsiteX1" fmla="*/ 99787 w 994453"/>
                  <a:gd name="connsiteY1" fmla="*/ 994370 h 994459"/>
                  <a:gd name="connsiteX2" fmla="*/ 71550 w 994453"/>
                  <a:gd name="connsiteY2" fmla="*/ 970428 h 994459"/>
                  <a:gd name="connsiteX3" fmla="*/ 90 w 994453"/>
                  <a:gd name="connsiteY3" fmla="*/ 99787 h 994459"/>
                  <a:gd name="connsiteX4" fmla="*/ 24032 w 994453"/>
                  <a:gd name="connsiteY4" fmla="*/ 71550 h 994459"/>
                  <a:gd name="connsiteX5" fmla="*/ 894672 w 994453"/>
                  <a:gd name="connsiteY5" fmla="*/ 90 h 994459"/>
                  <a:gd name="connsiteX6" fmla="*/ 922909 w 994453"/>
                  <a:gd name="connsiteY6" fmla="*/ 24032 h 994459"/>
                  <a:gd name="connsiteX7" fmla="*/ 994370 w 994453"/>
                  <a:gd name="connsiteY7" fmla="*/ 894672 h 994459"/>
                  <a:gd name="connsiteX8" fmla="*/ 970428 w 994453"/>
                  <a:gd name="connsiteY8" fmla="*/ 922909 h 99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4453" h="994459">
                    <a:moveTo>
                      <a:pt x="970428" y="922909"/>
                    </a:moveTo>
                    <a:lnTo>
                      <a:pt x="99787" y="994370"/>
                    </a:lnTo>
                    <a:cubicBezTo>
                      <a:pt x="85395" y="995558"/>
                      <a:pt x="72738" y="984820"/>
                      <a:pt x="71550" y="970428"/>
                    </a:cubicBezTo>
                    <a:lnTo>
                      <a:pt x="90" y="99787"/>
                    </a:lnTo>
                    <a:cubicBezTo>
                      <a:pt x="-1098" y="85395"/>
                      <a:pt x="9639" y="72738"/>
                      <a:pt x="24032" y="71550"/>
                    </a:cubicBezTo>
                    <a:lnTo>
                      <a:pt x="894672" y="90"/>
                    </a:lnTo>
                    <a:cubicBezTo>
                      <a:pt x="909065" y="-1098"/>
                      <a:pt x="921721" y="9639"/>
                      <a:pt x="922909" y="24032"/>
                    </a:cubicBezTo>
                    <a:lnTo>
                      <a:pt x="994370" y="894672"/>
                    </a:lnTo>
                    <a:cubicBezTo>
                      <a:pt x="995512" y="909110"/>
                      <a:pt x="984820" y="921767"/>
                      <a:pt x="970428" y="9229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89E9C71-5FE2-8022-3361-C8E42A7DBE94}"/>
                  </a:ext>
                </a:extLst>
              </p:cNvPr>
              <p:cNvSpPr/>
              <p:nvPr/>
            </p:nvSpPr>
            <p:spPr>
              <a:xfrm>
                <a:off x="3152862" y="3289600"/>
                <a:ext cx="821596" cy="822027"/>
              </a:xfrm>
              <a:custGeom>
                <a:avLst/>
                <a:gdLst>
                  <a:gd name="connsiteX0" fmla="*/ 335038 w 821596"/>
                  <a:gd name="connsiteY0" fmla="*/ 768552 h 822027"/>
                  <a:gd name="connsiteX1" fmla="*/ 335789 w 821596"/>
                  <a:gd name="connsiteY1" fmla="*/ 769126 h 822027"/>
                  <a:gd name="connsiteX2" fmla="*/ 338131 w 821596"/>
                  <a:gd name="connsiteY2" fmla="*/ 795419 h 822027"/>
                  <a:gd name="connsiteX3" fmla="*/ 335921 w 821596"/>
                  <a:gd name="connsiteY3" fmla="*/ 798070 h 822027"/>
                  <a:gd name="connsiteX4" fmla="*/ 310160 w 821596"/>
                  <a:gd name="connsiteY4" fmla="*/ 800368 h 822027"/>
                  <a:gd name="connsiteX5" fmla="*/ 306890 w 821596"/>
                  <a:gd name="connsiteY5" fmla="*/ 797628 h 822027"/>
                  <a:gd name="connsiteX6" fmla="*/ 304769 w 821596"/>
                  <a:gd name="connsiteY6" fmla="*/ 773679 h 822027"/>
                  <a:gd name="connsiteX7" fmla="*/ 306979 w 821596"/>
                  <a:gd name="connsiteY7" fmla="*/ 771027 h 822027"/>
                  <a:gd name="connsiteX8" fmla="*/ 727378 w 821596"/>
                  <a:gd name="connsiteY8" fmla="*/ 731789 h 822027"/>
                  <a:gd name="connsiteX9" fmla="*/ 730117 w 821596"/>
                  <a:gd name="connsiteY9" fmla="*/ 734042 h 822027"/>
                  <a:gd name="connsiteX10" fmla="*/ 732371 w 821596"/>
                  <a:gd name="connsiteY10" fmla="*/ 759671 h 822027"/>
                  <a:gd name="connsiteX11" fmla="*/ 730162 w 821596"/>
                  <a:gd name="connsiteY11" fmla="*/ 762322 h 822027"/>
                  <a:gd name="connsiteX12" fmla="*/ 705063 w 821596"/>
                  <a:gd name="connsiteY12" fmla="*/ 764532 h 822027"/>
                  <a:gd name="connsiteX13" fmla="*/ 701794 w 821596"/>
                  <a:gd name="connsiteY13" fmla="*/ 761792 h 822027"/>
                  <a:gd name="connsiteX14" fmla="*/ 699584 w 821596"/>
                  <a:gd name="connsiteY14" fmla="*/ 737003 h 822027"/>
                  <a:gd name="connsiteX15" fmla="*/ 702059 w 821596"/>
                  <a:gd name="connsiteY15" fmla="*/ 734042 h 822027"/>
                  <a:gd name="connsiteX16" fmla="*/ 481783 w 821596"/>
                  <a:gd name="connsiteY16" fmla="*/ 725337 h 822027"/>
                  <a:gd name="connsiteX17" fmla="*/ 484478 w 821596"/>
                  <a:gd name="connsiteY17" fmla="*/ 727546 h 822027"/>
                  <a:gd name="connsiteX18" fmla="*/ 487130 w 821596"/>
                  <a:gd name="connsiteY18" fmla="*/ 757638 h 822027"/>
                  <a:gd name="connsiteX19" fmla="*/ 487350 w 821596"/>
                  <a:gd name="connsiteY19" fmla="*/ 760112 h 822027"/>
                  <a:gd name="connsiteX20" fmla="*/ 489295 w 821596"/>
                  <a:gd name="connsiteY20" fmla="*/ 781986 h 822027"/>
                  <a:gd name="connsiteX21" fmla="*/ 487085 w 821596"/>
                  <a:gd name="connsiteY21" fmla="*/ 784637 h 822027"/>
                  <a:gd name="connsiteX22" fmla="*/ 401892 w 821596"/>
                  <a:gd name="connsiteY22" fmla="*/ 792193 h 822027"/>
                  <a:gd name="connsiteX23" fmla="*/ 398622 w 821596"/>
                  <a:gd name="connsiteY23" fmla="*/ 789453 h 822027"/>
                  <a:gd name="connsiteX24" fmla="*/ 396325 w 821596"/>
                  <a:gd name="connsiteY24" fmla="*/ 763515 h 822027"/>
                  <a:gd name="connsiteX25" fmla="*/ 396545 w 821596"/>
                  <a:gd name="connsiteY25" fmla="*/ 763249 h 822027"/>
                  <a:gd name="connsiteX26" fmla="*/ 456110 w 821596"/>
                  <a:gd name="connsiteY26" fmla="*/ 757948 h 822027"/>
                  <a:gd name="connsiteX27" fmla="*/ 453636 w 821596"/>
                  <a:gd name="connsiteY27" fmla="*/ 730286 h 822027"/>
                  <a:gd name="connsiteX28" fmla="*/ 455845 w 821596"/>
                  <a:gd name="connsiteY28" fmla="*/ 727635 h 822027"/>
                  <a:gd name="connsiteX29" fmla="*/ 816636 w 821596"/>
                  <a:gd name="connsiteY29" fmla="*/ 723879 h 822027"/>
                  <a:gd name="connsiteX30" fmla="*/ 819331 w 821596"/>
                  <a:gd name="connsiteY30" fmla="*/ 726132 h 822027"/>
                  <a:gd name="connsiteX31" fmla="*/ 821585 w 821596"/>
                  <a:gd name="connsiteY31" fmla="*/ 751761 h 822027"/>
                  <a:gd name="connsiteX32" fmla="*/ 819376 w 821596"/>
                  <a:gd name="connsiteY32" fmla="*/ 754412 h 822027"/>
                  <a:gd name="connsiteX33" fmla="*/ 794277 w 821596"/>
                  <a:gd name="connsiteY33" fmla="*/ 756622 h 822027"/>
                  <a:gd name="connsiteX34" fmla="*/ 791008 w 821596"/>
                  <a:gd name="connsiteY34" fmla="*/ 753882 h 822027"/>
                  <a:gd name="connsiteX35" fmla="*/ 788798 w 821596"/>
                  <a:gd name="connsiteY35" fmla="*/ 728784 h 822027"/>
                  <a:gd name="connsiteX36" fmla="*/ 791008 w 821596"/>
                  <a:gd name="connsiteY36" fmla="*/ 726132 h 822027"/>
                  <a:gd name="connsiteX37" fmla="*/ 384306 w 821596"/>
                  <a:gd name="connsiteY37" fmla="*/ 672445 h 822027"/>
                  <a:gd name="connsiteX38" fmla="*/ 388592 w 821596"/>
                  <a:gd name="connsiteY38" fmla="*/ 676024 h 822027"/>
                  <a:gd name="connsiteX39" fmla="*/ 390889 w 821596"/>
                  <a:gd name="connsiteY39" fmla="*/ 702050 h 822027"/>
                  <a:gd name="connsiteX40" fmla="*/ 418640 w 821596"/>
                  <a:gd name="connsiteY40" fmla="*/ 699576 h 822027"/>
                  <a:gd name="connsiteX41" fmla="*/ 421335 w 821596"/>
                  <a:gd name="connsiteY41" fmla="*/ 701829 h 822027"/>
                  <a:gd name="connsiteX42" fmla="*/ 423499 w 821596"/>
                  <a:gd name="connsiteY42" fmla="*/ 726177 h 822027"/>
                  <a:gd name="connsiteX43" fmla="*/ 421290 w 821596"/>
                  <a:gd name="connsiteY43" fmla="*/ 728828 h 822027"/>
                  <a:gd name="connsiteX44" fmla="*/ 393496 w 821596"/>
                  <a:gd name="connsiteY44" fmla="*/ 731302 h 822027"/>
                  <a:gd name="connsiteX45" fmla="*/ 396148 w 821596"/>
                  <a:gd name="connsiteY45" fmla="*/ 761085 h 822027"/>
                  <a:gd name="connsiteX46" fmla="*/ 394822 w 821596"/>
                  <a:gd name="connsiteY46" fmla="*/ 762676 h 822027"/>
                  <a:gd name="connsiteX47" fmla="*/ 337246 w 821596"/>
                  <a:gd name="connsiteY47" fmla="*/ 767801 h 822027"/>
                  <a:gd name="connsiteX48" fmla="*/ 335567 w 821596"/>
                  <a:gd name="connsiteY48" fmla="*/ 766387 h 822027"/>
                  <a:gd name="connsiteX49" fmla="*/ 332916 w 821596"/>
                  <a:gd name="connsiteY49" fmla="*/ 736649 h 822027"/>
                  <a:gd name="connsiteX50" fmla="*/ 304724 w 821596"/>
                  <a:gd name="connsiteY50" fmla="*/ 739168 h 822027"/>
                  <a:gd name="connsiteX51" fmla="*/ 301454 w 821596"/>
                  <a:gd name="connsiteY51" fmla="*/ 736428 h 822027"/>
                  <a:gd name="connsiteX52" fmla="*/ 299333 w 821596"/>
                  <a:gd name="connsiteY52" fmla="*/ 712656 h 822027"/>
                  <a:gd name="connsiteX53" fmla="*/ 301543 w 821596"/>
                  <a:gd name="connsiteY53" fmla="*/ 710004 h 822027"/>
                  <a:gd name="connsiteX54" fmla="*/ 330308 w 821596"/>
                  <a:gd name="connsiteY54" fmla="*/ 707441 h 822027"/>
                  <a:gd name="connsiteX55" fmla="*/ 328011 w 821596"/>
                  <a:gd name="connsiteY55" fmla="*/ 681370 h 822027"/>
                  <a:gd name="connsiteX56" fmla="*/ 331546 w 821596"/>
                  <a:gd name="connsiteY56" fmla="*/ 677128 h 822027"/>
                  <a:gd name="connsiteX57" fmla="*/ 201503 w 821596"/>
                  <a:gd name="connsiteY57" fmla="*/ 657862 h 822027"/>
                  <a:gd name="connsiteX58" fmla="*/ 203051 w 821596"/>
                  <a:gd name="connsiteY58" fmla="*/ 659143 h 822027"/>
                  <a:gd name="connsiteX59" fmla="*/ 210827 w 821596"/>
                  <a:gd name="connsiteY59" fmla="*/ 746901 h 822027"/>
                  <a:gd name="connsiteX60" fmla="*/ 209546 w 821596"/>
                  <a:gd name="connsiteY60" fmla="*/ 748447 h 822027"/>
                  <a:gd name="connsiteX61" fmla="*/ 121789 w 821596"/>
                  <a:gd name="connsiteY61" fmla="*/ 756223 h 822027"/>
                  <a:gd name="connsiteX62" fmla="*/ 120243 w 821596"/>
                  <a:gd name="connsiteY62" fmla="*/ 754942 h 822027"/>
                  <a:gd name="connsiteX63" fmla="*/ 112466 w 821596"/>
                  <a:gd name="connsiteY63" fmla="*/ 667186 h 822027"/>
                  <a:gd name="connsiteX64" fmla="*/ 113747 w 821596"/>
                  <a:gd name="connsiteY64" fmla="*/ 665639 h 822027"/>
                  <a:gd name="connsiteX65" fmla="*/ 229208 w 821596"/>
                  <a:gd name="connsiteY65" fmla="*/ 624721 h 822027"/>
                  <a:gd name="connsiteX66" fmla="*/ 80517 w 821596"/>
                  <a:gd name="connsiteY66" fmla="*/ 637934 h 822027"/>
                  <a:gd name="connsiteX67" fmla="*/ 79236 w 821596"/>
                  <a:gd name="connsiteY67" fmla="*/ 639480 h 822027"/>
                  <a:gd name="connsiteX68" fmla="*/ 92448 w 821596"/>
                  <a:gd name="connsiteY68" fmla="*/ 788171 h 822027"/>
                  <a:gd name="connsiteX69" fmla="*/ 93994 w 821596"/>
                  <a:gd name="connsiteY69" fmla="*/ 789452 h 822027"/>
                  <a:gd name="connsiteX70" fmla="*/ 242685 w 821596"/>
                  <a:gd name="connsiteY70" fmla="*/ 776240 h 822027"/>
                  <a:gd name="connsiteX71" fmla="*/ 243967 w 821596"/>
                  <a:gd name="connsiteY71" fmla="*/ 774694 h 822027"/>
                  <a:gd name="connsiteX72" fmla="*/ 230754 w 821596"/>
                  <a:gd name="connsiteY72" fmla="*/ 626003 h 822027"/>
                  <a:gd name="connsiteX73" fmla="*/ 229208 w 821596"/>
                  <a:gd name="connsiteY73" fmla="*/ 624721 h 822027"/>
                  <a:gd name="connsiteX74" fmla="*/ 256516 w 821596"/>
                  <a:gd name="connsiteY74" fmla="*/ 592111 h 822027"/>
                  <a:gd name="connsiteX75" fmla="*/ 258062 w 821596"/>
                  <a:gd name="connsiteY75" fmla="*/ 593393 h 822027"/>
                  <a:gd name="connsiteX76" fmla="*/ 276577 w 821596"/>
                  <a:gd name="connsiteY76" fmla="*/ 801958 h 822027"/>
                  <a:gd name="connsiteX77" fmla="*/ 275296 w 821596"/>
                  <a:gd name="connsiteY77" fmla="*/ 803504 h 822027"/>
                  <a:gd name="connsiteX78" fmla="*/ 66731 w 821596"/>
                  <a:gd name="connsiteY78" fmla="*/ 822018 h 822027"/>
                  <a:gd name="connsiteX79" fmla="*/ 65185 w 821596"/>
                  <a:gd name="connsiteY79" fmla="*/ 820737 h 822027"/>
                  <a:gd name="connsiteX80" fmla="*/ 46670 w 821596"/>
                  <a:gd name="connsiteY80" fmla="*/ 612172 h 822027"/>
                  <a:gd name="connsiteX81" fmla="*/ 47951 w 821596"/>
                  <a:gd name="connsiteY81" fmla="*/ 610626 h 822027"/>
                  <a:gd name="connsiteX82" fmla="*/ 618367 w 821596"/>
                  <a:gd name="connsiteY82" fmla="*/ 559943 h 822027"/>
                  <a:gd name="connsiteX83" fmla="*/ 620488 w 821596"/>
                  <a:gd name="connsiteY83" fmla="*/ 561887 h 822027"/>
                  <a:gd name="connsiteX84" fmla="*/ 622830 w 821596"/>
                  <a:gd name="connsiteY84" fmla="*/ 588046 h 822027"/>
                  <a:gd name="connsiteX85" fmla="*/ 620930 w 821596"/>
                  <a:gd name="connsiteY85" fmla="*/ 590256 h 822027"/>
                  <a:gd name="connsiteX86" fmla="*/ 594771 w 821596"/>
                  <a:gd name="connsiteY86" fmla="*/ 592554 h 822027"/>
                  <a:gd name="connsiteX87" fmla="*/ 592517 w 821596"/>
                  <a:gd name="connsiteY87" fmla="*/ 590742 h 822027"/>
                  <a:gd name="connsiteX88" fmla="*/ 590175 w 821596"/>
                  <a:gd name="connsiteY88" fmla="*/ 564317 h 822027"/>
                  <a:gd name="connsiteX89" fmla="*/ 591943 w 821596"/>
                  <a:gd name="connsiteY89" fmla="*/ 562286 h 822027"/>
                  <a:gd name="connsiteX90" fmla="*/ 618367 w 821596"/>
                  <a:gd name="connsiteY90" fmla="*/ 559943 h 822027"/>
                  <a:gd name="connsiteX91" fmla="*/ 314401 w 821596"/>
                  <a:gd name="connsiteY91" fmla="*/ 556187 h 822027"/>
                  <a:gd name="connsiteX92" fmla="*/ 317009 w 821596"/>
                  <a:gd name="connsiteY92" fmla="*/ 558396 h 822027"/>
                  <a:gd name="connsiteX93" fmla="*/ 321957 w 821596"/>
                  <a:gd name="connsiteY93" fmla="*/ 613984 h 822027"/>
                  <a:gd name="connsiteX94" fmla="*/ 319748 w 821596"/>
                  <a:gd name="connsiteY94" fmla="*/ 616635 h 822027"/>
                  <a:gd name="connsiteX95" fmla="*/ 294606 w 821596"/>
                  <a:gd name="connsiteY95" fmla="*/ 618889 h 822027"/>
                  <a:gd name="connsiteX96" fmla="*/ 291336 w 821596"/>
                  <a:gd name="connsiteY96" fmla="*/ 616149 h 822027"/>
                  <a:gd name="connsiteX97" fmla="*/ 286254 w 821596"/>
                  <a:gd name="connsiteY97" fmla="*/ 558705 h 822027"/>
                  <a:gd name="connsiteX98" fmla="*/ 375866 w 821596"/>
                  <a:gd name="connsiteY98" fmla="*/ 550752 h 822027"/>
                  <a:gd name="connsiteX99" fmla="*/ 376353 w 821596"/>
                  <a:gd name="connsiteY99" fmla="*/ 551149 h 822027"/>
                  <a:gd name="connsiteX100" fmla="*/ 378694 w 821596"/>
                  <a:gd name="connsiteY100" fmla="*/ 577662 h 822027"/>
                  <a:gd name="connsiteX101" fmla="*/ 376485 w 821596"/>
                  <a:gd name="connsiteY101" fmla="*/ 580313 h 822027"/>
                  <a:gd name="connsiteX102" fmla="*/ 352535 w 821596"/>
                  <a:gd name="connsiteY102" fmla="*/ 582434 h 822027"/>
                  <a:gd name="connsiteX103" fmla="*/ 349265 w 821596"/>
                  <a:gd name="connsiteY103" fmla="*/ 579695 h 822027"/>
                  <a:gd name="connsiteX104" fmla="*/ 347144 w 821596"/>
                  <a:gd name="connsiteY104" fmla="*/ 555745 h 822027"/>
                  <a:gd name="connsiteX105" fmla="*/ 349354 w 821596"/>
                  <a:gd name="connsiteY105" fmla="*/ 553094 h 822027"/>
                  <a:gd name="connsiteX106" fmla="*/ 645497 w 821596"/>
                  <a:gd name="connsiteY106" fmla="*/ 526759 h 822027"/>
                  <a:gd name="connsiteX107" fmla="*/ 559332 w 821596"/>
                  <a:gd name="connsiteY107" fmla="*/ 534404 h 822027"/>
                  <a:gd name="connsiteX108" fmla="*/ 556990 w 821596"/>
                  <a:gd name="connsiteY108" fmla="*/ 537232 h 822027"/>
                  <a:gd name="connsiteX109" fmla="*/ 564590 w 821596"/>
                  <a:gd name="connsiteY109" fmla="*/ 623132 h 822027"/>
                  <a:gd name="connsiteX110" fmla="*/ 567728 w 821596"/>
                  <a:gd name="connsiteY110" fmla="*/ 625739 h 822027"/>
                  <a:gd name="connsiteX111" fmla="*/ 653628 w 821596"/>
                  <a:gd name="connsiteY111" fmla="*/ 618096 h 822027"/>
                  <a:gd name="connsiteX112" fmla="*/ 655970 w 821596"/>
                  <a:gd name="connsiteY112" fmla="*/ 615267 h 822027"/>
                  <a:gd name="connsiteX113" fmla="*/ 648325 w 821596"/>
                  <a:gd name="connsiteY113" fmla="*/ 529101 h 822027"/>
                  <a:gd name="connsiteX114" fmla="*/ 645497 w 821596"/>
                  <a:gd name="connsiteY114" fmla="*/ 526759 h 822027"/>
                  <a:gd name="connsiteX115" fmla="*/ 432691 w 821596"/>
                  <a:gd name="connsiteY115" fmla="*/ 516286 h 822027"/>
                  <a:gd name="connsiteX116" fmla="*/ 432735 w 821596"/>
                  <a:gd name="connsiteY116" fmla="*/ 516330 h 822027"/>
                  <a:gd name="connsiteX117" fmla="*/ 433088 w 821596"/>
                  <a:gd name="connsiteY117" fmla="*/ 516286 h 822027"/>
                  <a:gd name="connsiteX118" fmla="*/ 435784 w 821596"/>
                  <a:gd name="connsiteY118" fmla="*/ 518539 h 822027"/>
                  <a:gd name="connsiteX119" fmla="*/ 438170 w 821596"/>
                  <a:gd name="connsiteY119" fmla="*/ 545184 h 822027"/>
                  <a:gd name="connsiteX120" fmla="*/ 465566 w 821596"/>
                  <a:gd name="connsiteY120" fmla="*/ 542754 h 822027"/>
                  <a:gd name="connsiteX121" fmla="*/ 468262 w 821596"/>
                  <a:gd name="connsiteY121" fmla="*/ 545007 h 822027"/>
                  <a:gd name="connsiteX122" fmla="*/ 473210 w 821596"/>
                  <a:gd name="connsiteY122" fmla="*/ 600595 h 822027"/>
                  <a:gd name="connsiteX123" fmla="*/ 470912 w 821596"/>
                  <a:gd name="connsiteY123" fmla="*/ 603291 h 822027"/>
                  <a:gd name="connsiteX124" fmla="*/ 441749 w 821596"/>
                  <a:gd name="connsiteY124" fmla="*/ 605898 h 822027"/>
                  <a:gd name="connsiteX125" fmla="*/ 442412 w 821596"/>
                  <a:gd name="connsiteY125" fmla="*/ 606472 h 822027"/>
                  <a:gd name="connsiteX126" fmla="*/ 444798 w 821596"/>
                  <a:gd name="connsiteY126" fmla="*/ 633117 h 822027"/>
                  <a:gd name="connsiteX127" fmla="*/ 442588 w 821596"/>
                  <a:gd name="connsiteY127" fmla="*/ 635768 h 822027"/>
                  <a:gd name="connsiteX128" fmla="*/ 357882 w 821596"/>
                  <a:gd name="connsiteY128" fmla="*/ 643281 h 822027"/>
                  <a:gd name="connsiteX129" fmla="*/ 354612 w 821596"/>
                  <a:gd name="connsiteY129" fmla="*/ 640541 h 822027"/>
                  <a:gd name="connsiteX130" fmla="*/ 352446 w 821596"/>
                  <a:gd name="connsiteY130" fmla="*/ 616282 h 822027"/>
                  <a:gd name="connsiteX131" fmla="*/ 354656 w 821596"/>
                  <a:gd name="connsiteY131" fmla="*/ 613631 h 822027"/>
                  <a:gd name="connsiteX132" fmla="*/ 412895 w 821596"/>
                  <a:gd name="connsiteY132" fmla="*/ 608460 h 822027"/>
                  <a:gd name="connsiteX133" fmla="*/ 407637 w 821596"/>
                  <a:gd name="connsiteY133" fmla="*/ 549249 h 822027"/>
                  <a:gd name="connsiteX134" fmla="*/ 408078 w 821596"/>
                  <a:gd name="connsiteY134" fmla="*/ 548189 h 822027"/>
                  <a:gd name="connsiteX135" fmla="*/ 376970 w 821596"/>
                  <a:gd name="connsiteY135" fmla="*/ 550929 h 822027"/>
                  <a:gd name="connsiteX136" fmla="*/ 376528 w 821596"/>
                  <a:gd name="connsiteY136" fmla="*/ 550531 h 822027"/>
                  <a:gd name="connsiteX137" fmla="*/ 374187 w 821596"/>
                  <a:gd name="connsiteY137" fmla="*/ 523974 h 822027"/>
                  <a:gd name="connsiteX138" fmla="*/ 376396 w 821596"/>
                  <a:gd name="connsiteY138" fmla="*/ 521323 h 822027"/>
                  <a:gd name="connsiteX139" fmla="*/ 431675 w 821596"/>
                  <a:gd name="connsiteY139" fmla="*/ 516418 h 822027"/>
                  <a:gd name="connsiteX140" fmla="*/ 432691 w 821596"/>
                  <a:gd name="connsiteY140" fmla="*/ 516286 h 822027"/>
                  <a:gd name="connsiteX141" fmla="*/ 156077 w 821596"/>
                  <a:gd name="connsiteY141" fmla="*/ 479302 h 822027"/>
                  <a:gd name="connsiteX142" fmla="*/ 156342 w 821596"/>
                  <a:gd name="connsiteY142" fmla="*/ 480628 h 822027"/>
                  <a:gd name="connsiteX143" fmla="*/ 158729 w 821596"/>
                  <a:gd name="connsiteY143" fmla="*/ 507582 h 822027"/>
                  <a:gd name="connsiteX144" fmla="*/ 158375 w 821596"/>
                  <a:gd name="connsiteY144" fmla="*/ 509217 h 822027"/>
                  <a:gd name="connsiteX145" fmla="*/ 155724 w 821596"/>
                  <a:gd name="connsiteY145" fmla="*/ 479346 h 822027"/>
                  <a:gd name="connsiteX146" fmla="*/ 128769 w 821596"/>
                  <a:gd name="connsiteY146" fmla="*/ 481732 h 822027"/>
                  <a:gd name="connsiteX147" fmla="*/ 127356 w 821596"/>
                  <a:gd name="connsiteY147" fmla="*/ 483411 h 822027"/>
                  <a:gd name="connsiteX148" fmla="*/ 129875 w 821596"/>
                  <a:gd name="connsiteY148" fmla="*/ 512045 h 822027"/>
                  <a:gd name="connsiteX149" fmla="*/ 158508 w 821596"/>
                  <a:gd name="connsiteY149" fmla="*/ 509526 h 822027"/>
                  <a:gd name="connsiteX150" fmla="*/ 159921 w 821596"/>
                  <a:gd name="connsiteY150" fmla="*/ 507847 h 822027"/>
                  <a:gd name="connsiteX151" fmla="*/ 157536 w 821596"/>
                  <a:gd name="connsiteY151" fmla="*/ 480672 h 822027"/>
                  <a:gd name="connsiteX152" fmla="*/ 156077 w 821596"/>
                  <a:gd name="connsiteY152" fmla="*/ 479302 h 822027"/>
                  <a:gd name="connsiteX153" fmla="*/ 491902 w 821596"/>
                  <a:gd name="connsiteY153" fmla="*/ 478771 h 822027"/>
                  <a:gd name="connsiteX154" fmla="*/ 491990 w 821596"/>
                  <a:gd name="connsiteY154" fmla="*/ 478816 h 822027"/>
                  <a:gd name="connsiteX155" fmla="*/ 494642 w 821596"/>
                  <a:gd name="connsiteY155" fmla="*/ 508862 h 822027"/>
                  <a:gd name="connsiteX156" fmla="*/ 492432 w 821596"/>
                  <a:gd name="connsiteY156" fmla="*/ 511514 h 822027"/>
                  <a:gd name="connsiteX157" fmla="*/ 467246 w 821596"/>
                  <a:gd name="connsiteY157" fmla="*/ 513724 h 822027"/>
                  <a:gd name="connsiteX158" fmla="*/ 463975 w 821596"/>
                  <a:gd name="connsiteY158" fmla="*/ 510984 h 822027"/>
                  <a:gd name="connsiteX159" fmla="*/ 461589 w 821596"/>
                  <a:gd name="connsiteY159" fmla="*/ 483897 h 822027"/>
                  <a:gd name="connsiteX160" fmla="*/ 463799 w 821596"/>
                  <a:gd name="connsiteY160" fmla="*/ 481246 h 822027"/>
                  <a:gd name="connsiteX161" fmla="*/ 641874 w 821596"/>
                  <a:gd name="connsiteY161" fmla="*/ 465339 h 822027"/>
                  <a:gd name="connsiteX162" fmla="*/ 644569 w 821596"/>
                  <a:gd name="connsiteY162" fmla="*/ 467592 h 822027"/>
                  <a:gd name="connsiteX163" fmla="*/ 647176 w 821596"/>
                  <a:gd name="connsiteY163" fmla="*/ 496756 h 822027"/>
                  <a:gd name="connsiteX164" fmla="*/ 674307 w 821596"/>
                  <a:gd name="connsiteY164" fmla="*/ 494370 h 822027"/>
                  <a:gd name="connsiteX165" fmla="*/ 677002 w 821596"/>
                  <a:gd name="connsiteY165" fmla="*/ 496623 h 822027"/>
                  <a:gd name="connsiteX166" fmla="*/ 682084 w 821596"/>
                  <a:gd name="connsiteY166" fmla="*/ 554067 h 822027"/>
                  <a:gd name="connsiteX167" fmla="*/ 710851 w 821596"/>
                  <a:gd name="connsiteY167" fmla="*/ 551504 h 822027"/>
                  <a:gd name="connsiteX168" fmla="*/ 708421 w 821596"/>
                  <a:gd name="connsiteY168" fmla="*/ 524064 h 822027"/>
                  <a:gd name="connsiteX169" fmla="*/ 710629 w 821596"/>
                  <a:gd name="connsiteY169" fmla="*/ 521413 h 822027"/>
                  <a:gd name="connsiteX170" fmla="*/ 740192 w 821596"/>
                  <a:gd name="connsiteY170" fmla="*/ 518806 h 822027"/>
                  <a:gd name="connsiteX171" fmla="*/ 737672 w 821596"/>
                  <a:gd name="connsiteY171" fmla="*/ 490437 h 822027"/>
                  <a:gd name="connsiteX172" fmla="*/ 739882 w 821596"/>
                  <a:gd name="connsiteY172" fmla="*/ 487786 h 822027"/>
                  <a:gd name="connsiteX173" fmla="*/ 764538 w 821596"/>
                  <a:gd name="connsiteY173" fmla="*/ 485621 h 822027"/>
                  <a:gd name="connsiteX174" fmla="*/ 767233 w 821596"/>
                  <a:gd name="connsiteY174" fmla="*/ 487874 h 822027"/>
                  <a:gd name="connsiteX175" fmla="*/ 769753 w 821596"/>
                  <a:gd name="connsiteY175" fmla="*/ 516110 h 822027"/>
                  <a:gd name="connsiteX176" fmla="*/ 769841 w 821596"/>
                  <a:gd name="connsiteY176" fmla="*/ 516022 h 822027"/>
                  <a:gd name="connsiteX177" fmla="*/ 797988 w 821596"/>
                  <a:gd name="connsiteY177" fmla="*/ 513548 h 822027"/>
                  <a:gd name="connsiteX178" fmla="*/ 800683 w 821596"/>
                  <a:gd name="connsiteY178" fmla="*/ 515801 h 822027"/>
                  <a:gd name="connsiteX179" fmla="*/ 810979 w 821596"/>
                  <a:gd name="connsiteY179" fmla="*/ 632058 h 822027"/>
                  <a:gd name="connsiteX180" fmla="*/ 808770 w 821596"/>
                  <a:gd name="connsiteY180" fmla="*/ 634709 h 822027"/>
                  <a:gd name="connsiteX181" fmla="*/ 783539 w 821596"/>
                  <a:gd name="connsiteY181" fmla="*/ 636964 h 822027"/>
                  <a:gd name="connsiteX182" fmla="*/ 780136 w 821596"/>
                  <a:gd name="connsiteY182" fmla="*/ 634091 h 822027"/>
                  <a:gd name="connsiteX183" fmla="*/ 777706 w 821596"/>
                  <a:gd name="connsiteY183" fmla="*/ 606474 h 822027"/>
                  <a:gd name="connsiteX184" fmla="*/ 751194 w 821596"/>
                  <a:gd name="connsiteY184" fmla="*/ 608815 h 822027"/>
                  <a:gd name="connsiteX185" fmla="*/ 747924 w 821596"/>
                  <a:gd name="connsiteY185" fmla="*/ 606076 h 822027"/>
                  <a:gd name="connsiteX186" fmla="*/ 742887 w 821596"/>
                  <a:gd name="connsiteY186" fmla="*/ 549295 h 822027"/>
                  <a:gd name="connsiteX187" fmla="*/ 711955 w 821596"/>
                  <a:gd name="connsiteY187" fmla="*/ 552035 h 822027"/>
                  <a:gd name="connsiteX188" fmla="*/ 714563 w 821596"/>
                  <a:gd name="connsiteY188" fmla="*/ 581287 h 822027"/>
                  <a:gd name="connsiteX189" fmla="*/ 713988 w 821596"/>
                  <a:gd name="connsiteY189" fmla="*/ 581949 h 822027"/>
                  <a:gd name="connsiteX190" fmla="*/ 684780 w 821596"/>
                  <a:gd name="connsiteY190" fmla="*/ 584557 h 822027"/>
                  <a:gd name="connsiteX191" fmla="*/ 687387 w 821596"/>
                  <a:gd name="connsiteY191" fmla="*/ 613853 h 822027"/>
                  <a:gd name="connsiteX192" fmla="*/ 715358 w 821596"/>
                  <a:gd name="connsiteY192" fmla="*/ 611378 h 822027"/>
                  <a:gd name="connsiteX193" fmla="*/ 718053 w 821596"/>
                  <a:gd name="connsiteY193" fmla="*/ 613632 h 822027"/>
                  <a:gd name="connsiteX194" fmla="*/ 720528 w 821596"/>
                  <a:gd name="connsiteY194" fmla="*/ 641691 h 822027"/>
                  <a:gd name="connsiteX195" fmla="*/ 777928 w 821596"/>
                  <a:gd name="connsiteY195" fmla="*/ 636698 h 822027"/>
                  <a:gd name="connsiteX196" fmla="*/ 780623 w 821596"/>
                  <a:gd name="connsiteY196" fmla="*/ 638952 h 822027"/>
                  <a:gd name="connsiteX197" fmla="*/ 783053 w 821596"/>
                  <a:gd name="connsiteY197" fmla="*/ 666525 h 822027"/>
                  <a:gd name="connsiteX198" fmla="*/ 811244 w 821596"/>
                  <a:gd name="connsiteY198" fmla="*/ 664006 h 822027"/>
                  <a:gd name="connsiteX199" fmla="*/ 813940 w 821596"/>
                  <a:gd name="connsiteY199" fmla="*/ 666260 h 822027"/>
                  <a:gd name="connsiteX200" fmla="*/ 816194 w 821596"/>
                  <a:gd name="connsiteY200" fmla="*/ 691888 h 822027"/>
                  <a:gd name="connsiteX201" fmla="*/ 813984 w 821596"/>
                  <a:gd name="connsiteY201" fmla="*/ 694540 h 822027"/>
                  <a:gd name="connsiteX202" fmla="*/ 758087 w 821596"/>
                  <a:gd name="connsiteY202" fmla="*/ 699488 h 822027"/>
                  <a:gd name="connsiteX203" fmla="*/ 754817 w 821596"/>
                  <a:gd name="connsiteY203" fmla="*/ 696749 h 822027"/>
                  <a:gd name="connsiteX204" fmla="*/ 752431 w 821596"/>
                  <a:gd name="connsiteY204" fmla="*/ 669750 h 822027"/>
                  <a:gd name="connsiteX205" fmla="*/ 692778 w 821596"/>
                  <a:gd name="connsiteY205" fmla="*/ 675053 h 822027"/>
                  <a:gd name="connsiteX206" fmla="*/ 698169 w 821596"/>
                  <a:gd name="connsiteY206" fmla="*/ 735811 h 822027"/>
                  <a:gd name="connsiteX207" fmla="*/ 637897 w 821596"/>
                  <a:gd name="connsiteY207" fmla="*/ 741158 h 822027"/>
                  <a:gd name="connsiteX208" fmla="*/ 637278 w 821596"/>
                  <a:gd name="connsiteY208" fmla="*/ 741908 h 822027"/>
                  <a:gd name="connsiteX209" fmla="*/ 639885 w 821596"/>
                  <a:gd name="connsiteY209" fmla="*/ 771028 h 822027"/>
                  <a:gd name="connsiteX210" fmla="*/ 551467 w 821596"/>
                  <a:gd name="connsiteY210" fmla="*/ 778894 h 822027"/>
                  <a:gd name="connsiteX211" fmla="*/ 548197 w 821596"/>
                  <a:gd name="connsiteY211" fmla="*/ 776154 h 822027"/>
                  <a:gd name="connsiteX212" fmla="*/ 543115 w 821596"/>
                  <a:gd name="connsiteY212" fmla="*/ 718754 h 822027"/>
                  <a:gd name="connsiteX213" fmla="*/ 572853 w 821596"/>
                  <a:gd name="connsiteY213" fmla="*/ 716103 h 822027"/>
                  <a:gd name="connsiteX214" fmla="*/ 575372 w 821596"/>
                  <a:gd name="connsiteY214" fmla="*/ 744515 h 822027"/>
                  <a:gd name="connsiteX215" fmla="*/ 578642 w 821596"/>
                  <a:gd name="connsiteY215" fmla="*/ 747255 h 822027"/>
                  <a:gd name="connsiteX216" fmla="*/ 634008 w 821596"/>
                  <a:gd name="connsiteY216" fmla="*/ 742350 h 822027"/>
                  <a:gd name="connsiteX217" fmla="*/ 636218 w 821596"/>
                  <a:gd name="connsiteY217" fmla="*/ 739699 h 822027"/>
                  <a:gd name="connsiteX218" fmla="*/ 633743 w 821596"/>
                  <a:gd name="connsiteY218" fmla="*/ 711905 h 822027"/>
                  <a:gd name="connsiteX219" fmla="*/ 662023 w 821596"/>
                  <a:gd name="connsiteY219" fmla="*/ 709387 h 822027"/>
                  <a:gd name="connsiteX220" fmla="*/ 664233 w 821596"/>
                  <a:gd name="connsiteY220" fmla="*/ 706735 h 822027"/>
                  <a:gd name="connsiteX221" fmla="*/ 661935 w 821596"/>
                  <a:gd name="connsiteY221" fmla="*/ 681062 h 822027"/>
                  <a:gd name="connsiteX222" fmla="*/ 659240 w 821596"/>
                  <a:gd name="connsiteY222" fmla="*/ 678809 h 822027"/>
                  <a:gd name="connsiteX223" fmla="*/ 631137 w 821596"/>
                  <a:gd name="connsiteY223" fmla="*/ 681283 h 822027"/>
                  <a:gd name="connsiteX224" fmla="*/ 628573 w 821596"/>
                  <a:gd name="connsiteY224" fmla="*/ 652296 h 822027"/>
                  <a:gd name="connsiteX225" fmla="*/ 625878 w 821596"/>
                  <a:gd name="connsiteY225" fmla="*/ 650043 h 822027"/>
                  <a:gd name="connsiteX226" fmla="*/ 600206 w 821596"/>
                  <a:gd name="connsiteY226" fmla="*/ 652340 h 822027"/>
                  <a:gd name="connsiteX227" fmla="*/ 597996 w 821596"/>
                  <a:gd name="connsiteY227" fmla="*/ 654991 h 822027"/>
                  <a:gd name="connsiteX228" fmla="*/ 600559 w 821596"/>
                  <a:gd name="connsiteY228" fmla="*/ 684022 h 822027"/>
                  <a:gd name="connsiteX229" fmla="*/ 570953 w 821596"/>
                  <a:gd name="connsiteY229" fmla="*/ 686630 h 822027"/>
                  <a:gd name="connsiteX230" fmla="*/ 568390 w 821596"/>
                  <a:gd name="connsiteY230" fmla="*/ 657643 h 822027"/>
                  <a:gd name="connsiteX231" fmla="*/ 565695 w 821596"/>
                  <a:gd name="connsiteY231" fmla="*/ 655390 h 822027"/>
                  <a:gd name="connsiteX232" fmla="*/ 540022 w 821596"/>
                  <a:gd name="connsiteY232" fmla="*/ 657687 h 822027"/>
                  <a:gd name="connsiteX233" fmla="*/ 537813 w 821596"/>
                  <a:gd name="connsiteY233" fmla="*/ 660338 h 822027"/>
                  <a:gd name="connsiteX234" fmla="*/ 542983 w 821596"/>
                  <a:gd name="connsiteY234" fmla="*/ 718666 h 822027"/>
                  <a:gd name="connsiteX235" fmla="*/ 516514 w 821596"/>
                  <a:gd name="connsiteY235" fmla="*/ 721008 h 822027"/>
                  <a:gd name="connsiteX236" fmla="*/ 513245 w 821596"/>
                  <a:gd name="connsiteY236" fmla="*/ 718268 h 822027"/>
                  <a:gd name="connsiteX237" fmla="*/ 508207 w 821596"/>
                  <a:gd name="connsiteY237" fmla="*/ 661355 h 822027"/>
                  <a:gd name="connsiteX238" fmla="*/ 479176 w 821596"/>
                  <a:gd name="connsiteY238" fmla="*/ 663918 h 822027"/>
                  <a:gd name="connsiteX239" fmla="*/ 478778 w 821596"/>
                  <a:gd name="connsiteY239" fmla="*/ 663564 h 822027"/>
                  <a:gd name="connsiteX240" fmla="*/ 481253 w 821596"/>
                  <a:gd name="connsiteY240" fmla="*/ 691446 h 822027"/>
                  <a:gd name="connsiteX241" fmla="*/ 479043 w 821596"/>
                  <a:gd name="connsiteY241" fmla="*/ 694098 h 822027"/>
                  <a:gd name="connsiteX242" fmla="*/ 453503 w 821596"/>
                  <a:gd name="connsiteY242" fmla="*/ 696351 h 822027"/>
                  <a:gd name="connsiteX243" fmla="*/ 450234 w 821596"/>
                  <a:gd name="connsiteY243" fmla="*/ 693611 h 822027"/>
                  <a:gd name="connsiteX244" fmla="*/ 445328 w 821596"/>
                  <a:gd name="connsiteY244" fmla="*/ 638510 h 822027"/>
                  <a:gd name="connsiteX245" fmla="*/ 447538 w 821596"/>
                  <a:gd name="connsiteY245" fmla="*/ 635858 h 822027"/>
                  <a:gd name="connsiteX246" fmla="*/ 476083 w 821596"/>
                  <a:gd name="connsiteY246" fmla="*/ 633340 h 822027"/>
                  <a:gd name="connsiteX247" fmla="*/ 473520 w 821596"/>
                  <a:gd name="connsiteY247" fmla="*/ 604309 h 822027"/>
                  <a:gd name="connsiteX248" fmla="*/ 474537 w 821596"/>
                  <a:gd name="connsiteY248" fmla="*/ 603115 h 822027"/>
                  <a:gd name="connsiteX249" fmla="*/ 532422 w 821596"/>
                  <a:gd name="connsiteY249" fmla="*/ 597990 h 822027"/>
                  <a:gd name="connsiteX250" fmla="*/ 529727 w 821596"/>
                  <a:gd name="connsiteY250" fmla="*/ 567766 h 822027"/>
                  <a:gd name="connsiteX251" fmla="*/ 503435 w 821596"/>
                  <a:gd name="connsiteY251" fmla="*/ 570107 h 822027"/>
                  <a:gd name="connsiteX252" fmla="*/ 500166 w 821596"/>
                  <a:gd name="connsiteY252" fmla="*/ 567367 h 822027"/>
                  <a:gd name="connsiteX253" fmla="*/ 497956 w 821596"/>
                  <a:gd name="connsiteY253" fmla="*/ 542269 h 822027"/>
                  <a:gd name="connsiteX254" fmla="*/ 500166 w 821596"/>
                  <a:gd name="connsiteY254" fmla="*/ 539618 h 822027"/>
                  <a:gd name="connsiteX255" fmla="*/ 527031 w 821596"/>
                  <a:gd name="connsiteY255" fmla="*/ 537232 h 822027"/>
                  <a:gd name="connsiteX256" fmla="*/ 524601 w 821596"/>
                  <a:gd name="connsiteY256" fmla="*/ 510056 h 822027"/>
                  <a:gd name="connsiteX257" fmla="*/ 526810 w 821596"/>
                  <a:gd name="connsiteY257" fmla="*/ 507405 h 822027"/>
                  <a:gd name="connsiteX258" fmla="*/ 584607 w 821596"/>
                  <a:gd name="connsiteY258" fmla="*/ 502280 h 822027"/>
                  <a:gd name="connsiteX259" fmla="*/ 582000 w 821596"/>
                  <a:gd name="connsiteY259" fmla="*/ 473116 h 822027"/>
                  <a:gd name="connsiteX260" fmla="*/ 584210 w 821596"/>
                  <a:gd name="connsiteY260" fmla="*/ 470464 h 822027"/>
                  <a:gd name="connsiteX261" fmla="*/ 731486 w 821596"/>
                  <a:gd name="connsiteY261" fmla="*/ 427381 h 822027"/>
                  <a:gd name="connsiteX262" fmla="*/ 732193 w 821596"/>
                  <a:gd name="connsiteY262" fmla="*/ 428000 h 822027"/>
                  <a:gd name="connsiteX263" fmla="*/ 734624 w 821596"/>
                  <a:gd name="connsiteY263" fmla="*/ 455440 h 822027"/>
                  <a:gd name="connsiteX264" fmla="*/ 732415 w 821596"/>
                  <a:gd name="connsiteY264" fmla="*/ 458091 h 822027"/>
                  <a:gd name="connsiteX265" fmla="*/ 675766 w 821596"/>
                  <a:gd name="connsiteY265" fmla="*/ 463128 h 822027"/>
                  <a:gd name="connsiteX266" fmla="*/ 672717 w 821596"/>
                  <a:gd name="connsiteY266" fmla="*/ 460566 h 822027"/>
                  <a:gd name="connsiteX267" fmla="*/ 670463 w 821596"/>
                  <a:gd name="connsiteY267" fmla="*/ 435246 h 822027"/>
                  <a:gd name="connsiteX268" fmla="*/ 672673 w 821596"/>
                  <a:gd name="connsiteY268" fmla="*/ 432595 h 822027"/>
                  <a:gd name="connsiteX269" fmla="*/ 454564 w 821596"/>
                  <a:gd name="connsiteY269" fmla="*/ 421372 h 822027"/>
                  <a:gd name="connsiteX270" fmla="*/ 457259 w 821596"/>
                  <a:gd name="connsiteY270" fmla="*/ 423625 h 822027"/>
                  <a:gd name="connsiteX271" fmla="*/ 459424 w 821596"/>
                  <a:gd name="connsiteY271" fmla="*/ 448150 h 822027"/>
                  <a:gd name="connsiteX272" fmla="*/ 457214 w 821596"/>
                  <a:gd name="connsiteY272" fmla="*/ 450801 h 822027"/>
                  <a:gd name="connsiteX273" fmla="*/ 432072 w 821596"/>
                  <a:gd name="connsiteY273" fmla="*/ 453011 h 822027"/>
                  <a:gd name="connsiteX274" fmla="*/ 428802 w 821596"/>
                  <a:gd name="connsiteY274" fmla="*/ 450271 h 822027"/>
                  <a:gd name="connsiteX275" fmla="*/ 426681 w 821596"/>
                  <a:gd name="connsiteY275" fmla="*/ 426320 h 822027"/>
                  <a:gd name="connsiteX276" fmla="*/ 428891 w 821596"/>
                  <a:gd name="connsiteY276" fmla="*/ 423670 h 822027"/>
                  <a:gd name="connsiteX277" fmla="*/ 118343 w 821596"/>
                  <a:gd name="connsiteY277" fmla="*/ 389998 h 822027"/>
                  <a:gd name="connsiteX278" fmla="*/ 120022 w 821596"/>
                  <a:gd name="connsiteY278" fmla="*/ 391412 h 822027"/>
                  <a:gd name="connsiteX279" fmla="*/ 122541 w 821596"/>
                  <a:gd name="connsiteY279" fmla="*/ 419781 h 822027"/>
                  <a:gd name="connsiteX280" fmla="*/ 121126 w 821596"/>
                  <a:gd name="connsiteY280" fmla="*/ 421460 h 822027"/>
                  <a:gd name="connsiteX281" fmla="*/ 92758 w 821596"/>
                  <a:gd name="connsiteY281" fmla="*/ 423978 h 822027"/>
                  <a:gd name="connsiteX282" fmla="*/ 91079 w 821596"/>
                  <a:gd name="connsiteY282" fmla="*/ 422564 h 822027"/>
                  <a:gd name="connsiteX283" fmla="*/ 88560 w 821596"/>
                  <a:gd name="connsiteY283" fmla="*/ 394196 h 822027"/>
                  <a:gd name="connsiteX284" fmla="*/ 89974 w 821596"/>
                  <a:gd name="connsiteY284" fmla="*/ 392517 h 822027"/>
                  <a:gd name="connsiteX285" fmla="*/ 389608 w 821596"/>
                  <a:gd name="connsiteY285" fmla="*/ 367022 h 822027"/>
                  <a:gd name="connsiteX286" fmla="*/ 391331 w 821596"/>
                  <a:gd name="connsiteY286" fmla="*/ 368436 h 822027"/>
                  <a:gd name="connsiteX287" fmla="*/ 396369 w 821596"/>
                  <a:gd name="connsiteY287" fmla="*/ 424995 h 822027"/>
                  <a:gd name="connsiteX288" fmla="*/ 394955 w 821596"/>
                  <a:gd name="connsiteY288" fmla="*/ 426674 h 822027"/>
                  <a:gd name="connsiteX289" fmla="*/ 366631 w 821596"/>
                  <a:gd name="connsiteY289" fmla="*/ 429193 h 822027"/>
                  <a:gd name="connsiteX290" fmla="*/ 369414 w 821596"/>
                  <a:gd name="connsiteY290" fmla="*/ 460345 h 822027"/>
                  <a:gd name="connsiteX291" fmla="*/ 369414 w 821596"/>
                  <a:gd name="connsiteY291" fmla="*/ 460390 h 822027"/>
                  <a:gd name="connsiteX292" fmla="*/ 396412 w 821596"/>
                  <a:gd name="connsiteY292" fmla="*/ 458003 h 822027"/>
                  <a:gd name="connsiteX293" fmla="*/ 398092 w 821596"/>
                  <a:gd name="connsiteY293" fmla="*/ 459417 h 822027"/>
                  <a:gd name="connsiteX294" fmla="*/ 400478 w 821596"/>
                  <a:gd name="connsiteY294" fmla="*/ 486239 h 822027"/>
                  <a:gd name="connsiteX295" fmla="*/ 399064 w 821596"/>
                  <a:gd name="connsiteY295" fmla="*/ 487963 h 822027"/>
                  <a:gd name="connsiteX296" fmla="*/ 312193 w 821596"/>
                  <a:gd name="connsiteY296" fmla="*/ 495651 h 822027"/>
                  <a:gd name="connsiteX297" fmla="*/ 310514 w 821596"/>
                  <a:gd name="connsiteY297" fmla="*/ 494237 h 822027"/>
                  <a:gd name="connsiteX298" fmla="*/ 307862 w 821596"/>
                  <a:gd name="connsiteY298" fmla="*/ 465824 h 822027"/>
                  <a:gd name="connsiteX299" fmla="*/ 338749 w 821596"/>
                  <a:gd name="connsiteY299" fmla="*/ 463085 h 822027"/>
                  <a:gd name="connsiteX300" fmla="*/ 335965 w 821596"/>
                  <a:gd name="connsiteY300" fmla="*/ 431756 h 822027"/>
                  <a:gd name="connsiteX301" fmla="*/ 337378 w 821596"/>
                  <a:gd name="connsiteY301" fmla="*/ 430077 h 822027"/>
                  <a:gd name="connsiteX302" fmla="*/ 364863 w 821596"/>
                  <a:gd name="connsiteY302" fmla="*/ 427647 h 822027"/>
                  <a:gd name="connsiteX303" fmla="*/ 365747 w 821596"/>
                  <a:gd name="connsiteY303" fmla="*/ 427868 h 822027"/>
                  <a:gd name="connsiteX304" fmla="*/ 360709 w 821596"/>
                  <a:gd name="connsiteY304" fmla="*/ 371131 h 822027"/>
                  <a:gd name="connsiteX305" fmla="*/ 362124 w 821596"/>
                  <a:gd name="connsiteY305" fmla="*/ 369452 h 822027"/>
                  <a:gd name="connsiteX306" fmla="*/ 784380 w 821596"/>
                  <a:gd name="connsiteY306" fmla="*/ 362072 h 822027"/>
                  <a:gd name="connsiteX307" fmla="*/ 787076 w 821596"/>
                  <a:gd name="connsiteY307" fmla="*/ 364325 h 822027"/>
                  <a:gd name="connsiteX308" fmla="*/ 794632 w 821596"/>
                  <a:gd name="connsiteY308" fmla="*/ 449431 h 822027"/>
                  <a:gd name="connsiteX309" fmla="*/ 792422 w 821596"/>
                  <a:gd name="connsiteY309" fmla="*/ 452081 h 822027"/>
                  <a:gd name="connsiteX310" fmla="*/ 764274 w 821596"/>
                  <a:gd name="connsiteY310" fmla="*/ 454556 h 822027"/>
                  <a:gd name="connsiteX311" fmla="*/ 761667 w 821596"/>
                  <a:gd name="connsiteY311" fmla="*/ 425127 h 822027"/>
                  <a:gd name="connsiteX312" fmla="*/ 732195 w 821596"/>
                  <a:gd name="connsiteY312" fmla="*/ 427735 h 822027"/>
                  <a:gd name="connsiteX313" fmla="*/ 729720 w 821596"/>
                  <a:gd name="connsiteY313" fmla="*/ 399631 h 822027"/>
                  <a:gd name="connsiteX314" fmla="*/ 731930 w 821596"/>
                  <a:gd name="connsiteY314" fmla="*/ 396980 h 822027"/>
                  <a:gd name="connsiteX315" fmla="*/ 758972 w 821596"/>
                  <a:gd name="connsiteY315" fmla="*/ 394593 h 822027"/>
                  <a:gd name="connsiteX316" fmla="*/ 756541 w 821596"/>
                  <a:gd name="connsiteY316" fmla="*/ 366977 h 822027"/>
                  <a:gd name="connsiteX317" fmla="*/ 758751 w 821596"/>
                  <a:gd name="connsiteY317" fmla="*/ 364325 h 822027"/>
                  <a:gd name="connsiteX318" fmla="*/ 567861 w 821596"/>
                  <a:gd name="connsiteY318" fmla="*/ 321286 h 822027"/>
                  <a:gd name="connsiteX319" fmla="*/ 510858 w 821596"/>
                  <a:gd name="connsiteY319" fmla="*/ 326324 h 822027"/>
                  <a:gd name="connsiteX320" fmla="*/ 508650 w 821596"/>
                  <a:gd name="connsiteY320" fmla="*/ 328975 h 822027"/>
                  <a:gd name="connsiteX321" fmla="*/ 511035 w 821596"/>
                  <a:gd name="connsiteY321" fmla="*/ 355885 h 822027"/>
                  <a:gd name="connsiteX322" fmla="*/ 511300 w 821596"/>
                  <a:gd name="connsiteY322" fmla="*/ 356107 h 822027"/>
                  <a:gd name="connsiteX323" fmla="*/ 484082 w 821596"/>
                  <a:gd name="connsiteY323" fmla="*/ 358536 h 822027"/>
                  <a:gd name="connsiteX324" fmla="*/ 481872 w 821596"/>
                  <a:gd name="connsiteY324" fmla="*/ 361188 h 822027"/>
                  <a:gd name="connsiteX325" fmla="*/ 484258 w 821596"/>
                  <a:gd name="connsiteY325" fmla="*/ 388009 h 822027"/>
                  <a:gd name="connsiteX326" fmla="*/ 484479 w 821596"/>
                  <a:gd name="connsiteY326" fmla="*/ 388186 h 822027"/>
                  <a:gd name="connsiteX327" fmla="*/ 542718 w 821596"/>
                  <a:gd name="connsiteY327" fmla="*/ 383016 h 822027"/>
                  <a:gd name="connsiteX328" fmla="*/ 544927 w 821596"/>
                  <a:gd name="connsiteY328" fmla="*/ 380365 h 822027"/>
                  <a:gd name="connsiteX329" fmla="*/ 542541 w 821596"/>
                  <a:gd name="connsiteY329" fmla="*/ 353587 h 822027"/>
                  <a:gd name="connsiteX330" fmla="*/ 542364 w 821596"/>
                  <a:gd name="connsiteY330" fmla="*/ 353410 h 822027"/>
                  <a:gd name="connsiteX331" fmla="*/ 570556 w 821596"/>
                  <a:gd name="connsiteY331" fmla="*/ 350892 h 822027"/>
                  <a:gd name="connsiteX332" fmla="*/ 572765 w 821596"/>
                  <a:gd name="connsiteY332" fmla="*/ 348241 h 822027"/>
                  <a:gd name="connsiteX333" fmla="*/ 570556 w 821596"/>
                  <a:gd name="connsiteY333" fmla="*/ 323540 h 822027"/>
                  <a:gd name="connsiteX334" fmla="*/ 567861 w 821596"/>
                  <a:gd name="connsiteY334" fmla="*/ 321286 h 822027"/>
                  <a:gd name="connsiteX335" fmla="*/ 233538 w 821596"/>
                  <a:gd name="connsiteY335" fmla="*/ 319873 h 822027"/>
                  <a:gd name="connsiteX336" fmla="*/ 204286 w 821596"/>
                  <a:gd name="connsiteY336" fmla="*/ 322480 h 822027"/>
                  <a:gd name="connsiteX337" fmla="*/ 206893 w 821596"/>
                  <a:gd name="connsiteY337" fmla="*/ 351733 h 822027"/>
                  <a:gd name="connsiteX338" fmla="*/ 208572 w 821596"/>
                  <a:gd name="connsiteY338" fmla="*/ 353147 h 822027"/>
                  <a:gd name="connsiteX339" fmla="*/ 236233 w 821596"/>
                  <a:gd name="connsiteY339" fmla="*/ 350672 h 822027"/>
                  <a:gd name="connsiteX340" fmla="*/ 237648 w 821596"/>
                  <a:gd name="connsiteY340" fmla="*/ 348949 h 822027"/>
                  <a:gd name="connsiteX341" fmla="*/ 235217 w 821596"/>
                  <a:gd name="connsiteY341" fmla="*/ 321287 h 822027"/>
                  <a:gd name="connsiteX342" fmla="*/ 233538 w 821596"/>
                  <a:gd name="connsiteY342" fmla="*/ 319873 h 822027"/>
                  <a:gd name="connsiteX343" fmla="*/ 49233 w 821596"/>
                  <a:gd name="connsiteY343" fmla="*/ 306042 h 822027"/>
                  <a:gd name="connsiteX344" fmla="*/ 50912 w 821596"/>
                  <a:gd name="connsiteY344" fmla="*/ 307456 h 822027"/>
                  <a:gd name="connsiteX345" fmla="*/ 53298 w 821596"/>
                  <a:gd name="connsiteY345" fmla="*/ 334456 h 822027"/>
                  <a:gd name="connsiteX346" fmla="*/ 51884 w 821596"/>
                  <a:gd name="connsiteY346" fmla="*/ 336135 h 822027"/>
                  <a:gd name="connsiteX347" fmla="*/ 24885 w 821596"/>
                  <a:gd name="connsiteY347" fmla="*/ 338520 h 822027"/>
                  <a:gd name="connsiteX348" fmla="*/ 23207 w 821596"/>
                  <a:gd name="connsiteY348" fmla="*/ 337106 h 822027"/>
                  <a:gd name="connsiteX349" fmla="*/ 20820 w 821596"/>
                  <a:gd name="connsiteY349" fmla="*/ 310108 h 822027"/>
                  <a:gd name="connsiteX350" fmla="*/ 22234 w 821596"/>
                  <a:gd name="connsiteY350" fmla="*/ 308429 h 822027"/>
                  <a:gd name="connsiteX351" fmla="*/ 109416 w 821596"/>
                  <a:gd name="connsiteY351" fmla="*/ 299635 h 822027"/>
                  <a:gd name="connsiteX352" fmla="*/ 112067 w 821596"/>
                  <a:gd name="connsiteY352" fmla="*/ 301845 h 822027"/>
                  <a:gd name="connsiteX353" fmla="*/ 117104 w 821596"/>
                  <a:gd name="connsiteY353" fmla="*/ 358625 h 822027"/>
                  <a:gd name="connsiteX354" fmla="*/ 114895 w 821596"/>
                  <a:gd name="connsiteY354" fmla="*/ 361277 h 822027"/>
                  <a:gd name="connsiteX355" fmla="*/ 88206 w 821596"/>
                  <a:gd name="connsiteY355" fmla="*/ 363663 h 822027"/>
                  <a:gd name="connsiteX356" fmla="*/ 85555 w 821596"/>
                  <a:gd name="connsiteY356" fmla="*/ 361454 h 822027"/>
                  <a:gd name="connsiteX357" fmla="*/ 80517 w 821596"/>
                  <a:gd name="connsiteY357" fmla="*/ 304672 h 822027"/>
                  <a:gd name="connsiteX358" fmla="*/ 82727 w 821596"/>
                  <a:gd name="connsiteY358" fmla="*/ 302021 h 822027"/>
                  <a:gd name="connsiteX359" fmla="*/ 260228 w 821596"/>
                  <a:gd name="connsiteY359" fmla="*/ 286468 h 822027"/>
                  <a:gd name="connsiteX360" fmla="*/ 262878 w 821596"/>
                  <a:gd name="connsiteY360" fmla="*/ 288678 h 822027"/>
                  <a:gd name="connsiteX361" fmla="*/ 268048 w 821596"/>
                  <a:gd name="connsiteY361" fmla="*/ 346696 h 822027"/>
                  <a:gd name="connsiteX362" fmla="*/ 295621 w 821596"/>
                  <a:gd name="connsiteY362" fmla="*/ 344265 h 822027"/>
                  <a:gd name="connsiteX363" fmla="*/ 298273 w 821596"/>
                  <a:gd name="connsiteY363" fmla="*/ 346474 h 822027"/>
                  <a:gd name="connsiteX364" fmla="*/ 308834 w 821596"/>
                  <a:gd name="connsiteY364" fmla="*/ 465427 h 822027"/>
                  <a:gd name="connsiteX365" fmla="*/ 278079 w 821596"/>
                  <a:gd name="connsiteY365" fmla="*/ 468167 h 822027"/>
                  <a:gd name="connsiteX366" fmla="*/ 280730 w 821596"/>
                  <a:gd name="connsiteY366" fmla="*/ 497905 h 822027"/>
                  <a:gd name="connsiteX367" fmla="*/ 220636 w 821596"/>
                  <a:gd name="connsiteY367" fmla="*/ 503252 h 822027"/>
                  <a:gd name="connsiteX368" fmla="*/ 219222 w 821596"/>
                  <a:gd name="connsiteY368" fmla="*/ 504975 h 822027"/>
                  <a:gd name="connsiteX369" fmla="*/ 221740 w 821596"/>
                  <a:gd name="connsiteY369" fmla="*/ 533255 h 822027"/>
                  <a:gd name="connsiteX370" fmla="*/ 223419 w 821596"/>
                  <a:gd name="connsiteY370" fmla="*/ 534669 h 822027"/>
                  <a:gd name="connsiteX371" fmla="*/ 283647 w 821596"/>
                  <a:gd name="connsiteY371" fmla="*/ 529322 h 822027"/>
                  <a:gd name="connsiteX372" fmla="*/ 280907 w 821596"/>
                  <a:gd name="connsiteY372" fmla="*/ 498347 h 822027"/>
                  <a:gd name="connsiteX373" fmla="*/ 311529 w 821596"/>
                  <a:gd name="connsiteY373" fmla="*/ 495651 h 822027"/>
                  <a:gd name="connsiteX374" fmla="*/ 314136 w 821596"/>
                  <a:gd name="connsiteY374" fmla="*/ 524859 h 822027"/>
                  <a:gd name="connsiteX375" fmla="*/ 311926 w 821596"/>
                  <a:gd name="connsiteY375" fmla="*/ 527510 h 822027"/>
                  <a:gd name="connsiteX376" fmla="*/ 283735 w 821596"/>
                  <a:gd name="connsiteY376" fmla="*/ 530029 h 822027"/>
                  <a:gd name="connsiteX377" fmla="*/ 286077 w 821596"/>
                  <a:gd name="connsiteY377" fmla="*/ 556630 h 822027"/>
                  <a:gd name="connsiteX378" fmla="*/ 283867 w 821596"/>
                  <a:gd name="connsiteY378" fmla="*/ 559282 h 822027"/>
                  <a:gd name="connsiteX379" fmla="*/ 137696 w 821596"/>
                  <a:gd name="connsiteY379" fmla="*/ 572096 h 822027"/>
                  <a:gd name="connsiteX380" fmla="*/ 135044 w 821596"/>
                  <a:gd name="connsiteY380" fmla="*/ 569887 h 822027"/>
                  <a:gd name="connsiteX381" fmla="*/ 130051 w 821596"/>
                  <a:gd name="connsiteY381" fmla="*/ 513415 h 822027"/>
                  <a:gd name="connsiteX382" fmla="*/ 102081 w 821596"/>
                  <a:gd name="connsiteY382" fmla="*/ 515889 h 822027"/>
                  <a:gd name="connsiteX383" fmla="*/ 100357 w 821596"/>
                  <a:gd name="connsiteY383" fmla="*/ 515359 h 822027"/>
                  <a:gd name="connsiteX384" fmla="*/ 100579 w 821596"/>
                  <a:gd name="connsiteY384" fmla="*/ 516154 h 822027"/>
                  <a:gd name="connsiteX385" fmla="*/ 102964 w 821596"/>
                  <a:gd name="connsiteY385" fmla="*/ 542844 h 822027"/>
                  <a:gd name="connsiteX386" fmla="*/ 100755 w 821596"/>
                  <a:gd name="connsiteY386" fmla="*/ 545495 h 822027"/>
                  <a:gd name="connsiteX387" fmla="*/ 43975 w 821596"/>
                  <a:gd name="connsiteY387" fmla="*/ 550532 h 822027"/>
                  <a:gd name="connsiteX388" fmla="*/ 41323 w 821596"/>
                  <a:gd name="connsiteY388" fmla="*/ 548322 h 822027"/>
                  <a:gd name="connsiteX389" fmla="*/ 38937 w 821596"/>
                  <a:gd name="connsiteY389" fmla="*/ 521633 h 822027"/>
                  <a:gd name="connsiteX390" fmla="*/ 41146 w 821596"/>
                  <a:gd name="connsiteY390" fmla="*/ 518983 h 822027"/>
                  <a:gd name="connsiteX391" fmla="*/ 97927 w 821596"/>
                  <a:gd name="connsiteY391" fmla="*/ 513945 h 822027"/>
                  <a:gd name="connsiteX392" fmla="*/ 99650 w 821596"/>
                  <a:gd name="connsiteY392" fmla="*/ 514475 h 822027"/>
                  <a:gd name="connsiteX393" fmla="*/ 99430 w 821596"/>
                  <a:gd name="connsiteY393" fmla="*/ 513680 h 822027"/>
                  <a:gd name="connsiteX394" fmla="*/ 96822 w 821596"/>
                  <a:gd name="connsiteY394" fmla="*/ 484472 h 822027"/>
                  <a:gd name="connsiteX395" fmla="*/ 38495 w 821596"/>
                  <a:gd name="connsiteY395" fmla="*/ 489642 h 822027"/>
                  <a:gd name="connsiteX396" fmla="*/ 35843 w 821596"/>
                  <a:gd name="connsiteY396" fmla="*/ 487432 h 822027"/>
                  <a:gd name="connsiteX397" fmla="*/ 33457 w 821596"/>
                  <a:gd name="connsiteY397" fmla="*/ 460743 h 822027"/>
                  <a:gd name="connsiteX398" fmla="*/ 35667 w 821596"/>
                  <a:gd name="connsiteY398" fmla="*/ 458091 h 822027"/>
                  <a:gd name="connsiteX399" fmla="*/ 124395 w 821596"/>
                  <a:gd name="connsiteY399" fmla="*/ 450226 h 822027"/>
                  <a:gd name="connsiteX400" fmla="*/ 122053 w 821596"/>
                  <a:gd name="connsiteY400" fmla="*/ 423714 h 822027"/>
                  <a:gd name="connsiteX401" fmla="*/ 124263 w 821596"/>
                  <a:gd name="connsiteY401" fmla="*/ 421063 h 822027"/>
                  <a:gd name="connsiteX402" fmla="*/ 151040 w 821596"/>
                  <a:gd name="connsiteY402" fmla="*/ 418676 h 822027"/>
                  <a:gd name="connsiteX403" fmla="*/ 148477 w 821596"/>
                  <a:gd name="connsiteY403" fmla="*/ 389690 h 822027"/>
                  <a:gd name="connsiteX404" fmla="*/ 150687 w 821596"/>
                  <a:gd name="connsiteY404" fmla="*/ 387039 h 822027"/>
                  <a:gd name="connsiteX405" fmla="*/ 179007 w 821596"/>
                  <a:gd name="connsiteY405" fmla="*/ 384524 h 822027"/>
                  <a:gd name="connsiteX406" fmla="*/ 179011 w 821596"/>
                  <a:gd name="connsiteY406" fmla="*/ 384564 h 822027"/>
                  <a:gd name="connsiteX407" fmla="*/ 179059 w 821596"/>
                  <a:gd name="connsiteY407" fmla="*/ 384560 h 822027"/>
                  <a:gd name="connsiteX408" fmla="*/ 181706 w 821596"/>
                  <a:gd name="connsiteY408" fmla="*/ 414390 h 822027"/>
                  <a:gd name="connsiteX409" fmla="*/ 183385 w 821596"/>
                  <a:gd name="connsiteY409" fmla="*/ 415804 h 822027"/>
                  <a:gd name="connsiteX410" fmla="*/ 241271 w 821596"/>
                  <a:gd name="connsiteY410" fmla="*/ 410679 h 822027"/>
                  <a:gd name="connsiteX411" fmla="*/ 243878 w 821596"/>
                  <a:gd name="connsiteY411" fmla="*/ 439975 h 822027"/>
                  <a:gd name="connsiteX412" fmla="*/ 215244 w 821596"/>
                  <a:gd name="connsiteY412" fmla="*/ 442494 h 822027"/>
                  <a:gd name="connsiteX413" fmla="*/ 213830 w 821596"/>
                  <a:gd name="connsiteY413" fmla="*/ 444173 h 822027"/>
                  <a:gd name="connsiteX414" fmla="*/ 216217 w 821596"/>
                  <a:gd name="connsiteY414" fmla="*/ 471216 h 822027"/>
                  <a:gd name="connsiteX415" fmla="*/ 217940 w 821596"/>
                  <a:gd name="connsiteY415" fmla="*/ 472630 h 822027"/>
                  <a:gd name="connsiteX416" fmla="*/ 244982 w 821596"/>
                  <a:gd name="connsiteY416" fmla="*/ 470243 h 822027"/>
                  <a:gd name="connsiteX417" fmla="*/ 246397 w 821596"/>
                  <a:gd name="connsiteY417" fmla="*/ 468564 h 822027"/>
                  <a:gd name="connsiteX418" fmla="*/ 243878 w 821596"/>
                  <a:gd name="connsiteY418" fmla="*/ 440152 h 822027"/>
                  <a:gd name="connsiteX419" fmla="*/ 272909 w 821596"/>
                  <a:gd name="connsiteY419" fmla="*/ 437589 h 822027"/>
                  <a:gd name="connsiteX420" fmla="*/ 274323 w 821596"/>
                  <a:gd name="connsiteY420" fmla="*/ 435910 h 822027"/>
                  <a:gd name="connsiteX421" fmla="*/ 271540 w 821596"/>
                  <a:gd name="connsiteY421" fmla="*/ 404669 h 822027"/>
                  <a:gd name="connsiteX422" fmla="*/ 271495 w 821596"/>
                  <a:gd name="connsiteY422" fmla="*/ 404537 h 822027"/>
                  <a:gd name="connsiteX423" fmla="*/ 269153 w 821596"/>
                  <a:gd name="connsiteY423" fmla="*/ 378113 h 822027"/>
                  <a:gd name="connsiteX424" fmla="*/ 267474 w 821596"/>
                  <a:gd name="connsiteY424" fmla="*/ 376699 h 822027"/>
                  <a:gd name="connsiteX425" fmla="*/ 179059 w 821596"/>
                  <a:gd name="connsiteY425" fmla="*/ 384560 h 822027"/>
                  <a:gd name="connsiteX426" fmla="*/ 179055 w 821596"/>
                  <a:gd name="connsiteY426" fmla="*/ 384520 h 822027"/>
                  <a:gd name="connsiteX427" fmla="*/ 179007 w 821596"/>
                  <a:gd name="connsiteY427" fmla="*/ 384524 h 822027"/>
                  <a:gd name="connsiteX428" fmla="*/ 176581 w 821596"/>
                  <a:gd name="connsiteY428" fmla="*/ 357256 h 822027"/>
                  <a:gd name="connsiteX429" fmla="*/ 176758 w 821596"/>
                  <a:gd name="connsiteY429" fmla="*/ 356152 h 822027"/>
                  <a:gd name="connsiteX430" fmla="*/ 148124 w 821596"/>
                  <a:gd name="connsiteY430" fmla="*/ 358715 h 822027"/>
                  <a:gd name="connsiteX431" fmla="*/ 145472 w 821596"/>
                  <a:gd name="connsiteY431" fmla="*/ 356505 h 822027"/>
                  <a:gd name="connsiteX432" fmla="*/ 143086 w 821596"/>
                  <a:gd name="connsiteY432" fmla="*/ 329816 h 822027"/>
                  <a:gd name="connsiteX433" fmla="*/ 145296 w 821596"/>
                  <a:gd name="connsiteY433" fmla="*/ 327164 h 822027"/>
                  <a:gd name="connsiteX434" fmla="*/ 204153 w 821596"/>
                  <a:gd name="connsiteY434" fmla="*/ 321950 h 822027"/>
                  <a:gd name="connsiteX435" fmla="*/ 201679 w 821596"/>
                  <a:gd name="connsiteY435" fmla="*/ 294113 h 822027"/>
                  <a:gd name="connsiteX436" fmla="*/ 203888 w 821596"/>
                  <a:gd name="connsiteY436" fmla="*/ 291461 h 822027"/>
                  <a:gd name="connsiteX437" fmla="*/ 688271 w 821596"/>
                  <a:gd name="connsiteY437" fmla="*/ 280148 h 822027"/>
                  <a:gd name="connsiteX438" fmla="*/ 690879 w 821596"/>
                  <a:gd name="connsiteY438" fmla="*/ 309931 h 822027"/>
                  <a:gd name="connsiteX439" fmla="*/ 721456 w 821596"/>
                  <a:gd name="connsiteY439" fmla="*/ 307236 h 822027"/>
                  <a:gd name="connsiteX440" fmla="*/ 724107 w 821596"/>
                  <a:gd name="connsiteY440" fmla="*/ 336974 h 822027"/>
                  <a:gd name="connsiteX441" fmla="*/ 693529 w 821596"/>
                  <a:gd name="connsiteY441" fmla="*/ 339669 h 822027"/>
                  <a:gd name="connsiteX442" fmla="*/ 695960 w 821596"/>
                  <a:gd name="connsiteY442" fmla="*/ 366932 h 822027"/>
                  <a:gd name="connsiteX443" fmla="*/ 693751 w 821596"/>
                  <a:gd name="connsiteY443" fmla="*/ 369583 h 822027"/>
                  <a:gd name="connsiteX444" fmla="*/ 668122 w 821596"/>
                  <a:gd name="connsiteY444" fmla="*/ 371837 h 822027"/>
                  <a:gd name="connsiteX445" fmla="*/ 665426 w 821596"/>
                  <a:gd name="connsiteY445" fmla="*/ 369583 h 822027"/>
                  <a:gd name="connsiteX446" fmla="*/ 657958 w 821596"/>
                  <a:gd name="connsiteY446" fmla="*/ 285274 h 822027"/>
                  <a:gd name="connsiteX447" fmla="*/ 660168 w 821596"/>
                  <a:gd name="connsiteY447" fmla="*/ 282623 h 822027"/>
                  <a:gd name="connsiteX448" fmla="*/ 411614 w 821596"/>
                  <a:gd name="connsiteY448" fmla="*/ 273785 h 822027"/>
                  <a:gd name="connsiteX449" fmla="*/ 414309 w 821596"/>
                  <a:gd name="connsiteY449" fmla="*/ 276038 h 822027"/>
                  <a:gd name="connsiteX450" fmla="*/ 416607 w 821596"/>
                  <a:gd name="connsiteY450" fmla="*/ 301844 h 822027"/>
                  <a:gd name="connsiteX451" fmla="*/ 414398 w 821596"/>
                  <a:gd name="connsiteY451" fmla="*/ 304495 h 822027"/>
                  <a:gd name="connsiteX452" fmla="*/ 386118 w 821596"/>
                  <a:gd name="connsiteY452" fmla="*/ 307014 h 822027"/>
                  <a:gd name="connsiteX453" fmla="*/ 388548 w 821596"/>
                  <a:gd name="connsiteY453" fmla="*/ 334543 h 822027"/>
                  <a:gd name="connsiteX454" fmla="*/ 386339 w 821596"/>
                  <a:gd name="connsiteY454" fmla="*/ 337194 h 822027"/>
                  <a:gd name="connsiteX455" fmla="*/ 361064 w 821596"/>
                  <a:gd name="connsiteY455" fmla="*/ 339448 h 822027"/>
                  <a:gd name="connsiteX456" fmla="*/ 357793 w 821596"/>
                  <a:gd name="connsiteY456" fmla="*/ 336708 h 822027"/>
                  <a:gd name="connsiteX457" fmla="*/ 355320 w 821596"/>
                  <a:gd name="connsiteY457" fmla="*/ 309003 h 822027"/>
                  <a:gd name="connsiteX458" fmla="*/ 386030 w 821596"/>
                  <a:gd name="connsiteY458" fmla="*/ 306263 h 822027"/>
                  <a:gd name="connsiteX459" fmla="*/ 383599 w 821596"/>
                  <a:gd name="connsiteY459" fmla="*/ 278734 h 822027"/>
                  <a:gd name="connsiteX460" fmla="*/ 385809 w 821596"/>
                  <a:gd name="connsiteY460" fmla="*/ 276083 h 822027"/>
                  <a:gd name="connsiteX461" fmla="*/ 713193 w 821596"/>
                  <a:gd name="connsiteY461" fmla="*/ 247140 h 822027"/>
                  <a:gd name="connsiteX462" fmla="*/ 715756 w 821596"/>
                  <a:gd name="connsiteY462" fmla="*/ 249394 h 822027"/>
                  <a:gd name="connsiteX463" fmla="*/ 718231 w 821596"/>
                  <a:gd name="connsiteY463" fmla="*/ 277055 h 822027"/>
                  <a:gd name="connsiteX464" fmla="*/ 688183 w 821596"/>
                  <a:gd name="connsiteY464" fmla="*/ 279707 h 822027"/>
                  <a:gd name="connsiteX465" fmla="*/ 685753 w 821596"/>
                  <a:gd name="connsiteY465" fmla="*/ 252089 h 822027"/>
                  <a:gd name="connsiteX466" fmla="*/ 688006 w 821596"/>
                  <a:gd name="connsiteY466" fmla="*/ 249394 h 822027"/>
                  <a:gd name="connsiteX467" fmla="*/ 773686 w 821596"/>
                  <a:gd name="connsiteY467" fmla="*/ 241572 h 822027"/>
                  <a:gd name="connsiteX468" fmla="*/ 776382 w 821596"/>
                  <a:gd name="connsiteY468" fmla="*/ 243826 h 822027"/>
                  <a:gd name="connsiteX469" fmla="*/ 783893 w 821596"/>
                  <a:gd name="connsiteY469" fmla="*/ 328932 h 822027"/>
                  <a:gd name="connsiteX470" fmla="*/ 781684 w 821596"/>
                  <a:gd name="connsiteY470" fmla="*/ 331582 h 822027"/>
                  <a:gd name="connsiteX471" fmla="*/ 753581 w 821596"/>
                  <a:gd name="connsiteY471" fmla="*/ 334057 h 822027"/>
                  <a:gd name="connsiteX472" fmla="*/ 750973 w 821596"/>
                  <a:gd name="connsiteY472" fmla="*/ 304584 h 822027"/>
                  <a:gd name="connsiteX473" fmla="*/ 721500 w 821596"/>
                  <a:gd name="connsiteY473" fmla="*/ 307191 h 822027"/>
                  <a:gd name="connsiteX474" fmla="*/ 718849 w 821596"/>
                  <a:gd name="connsiteY474" fmla="*/ 277144 h 822027"/>
                  <a:gd name="connsiteX475" fmla="*/ 748323 w 821596"/>
                  <a:gd name="connsiteY475" fmla="*/ 274536 h 822027"/>
                  <a:gd name="connsiteX476" fmla="*/ 745848 w 821596"/>
                  <a:gd name="connsiteY476" fmla="*/ 246478 h 822027"/>
                  <a:gd name="connsiteX477" fmla="*/ 748058 w 821596"/>
                  <a:gd name="connsiteY477" fmla="*/ 243826 h 822027"/>
                  <a:gd name="connsiteX478" fmla="*/ 344847 w 821596"/>
                  <a:gd name="connsiteY478" fmla="*/ 219036 h 822027"/>
                  <a:gd name="connsiteX479" fmla="*/ 347542 w 821596"/>
                  <a:gd name="connsiteY479" fmla="*/ 221246 h 822027"/>
                  <a:gd name="connsiteX480" fmla="*/ 355320 w 821596"/>
                  <a:gd name="connsiteY480" fmla="*/ 309003 h 822027"/>
                  <a:gd name="connsiteX481" fmla="*/ 355143 w 821596"/>
                  <a:gd name="connsiteY481" fmla="*/ 309223 h 822027"/>
                  <a:gd name="connsiteX482" fmla="*/ 327967 w 821596"/>
                  <a:gd name="connsiteY482" fmla="*/ 311653 h 822027"/>
                  <a:gd name="connsiteX483" fmla="*/ 324697 w 821596"/>
                  <a:gd name="connsiteY483" fmla="*/ 308914 h 822027"/>
                  <a:gd name="connsiteX484" fmla="*/ 317141 w 821596"/>
                  <a:gd name="connsiteY484" fmla="*/ 223942 h 822027"/>
                  <a:gd name="connsiteX485" fmla="*/ 319351 w 821596"/>
                  <a:gd name="connsiteY485" fmla="*/ 221290 h 822027"/>
                  <a:gd name="connsiteX486" fmla="*/ 525927 w 821596"/>
                  <a:gd name="connsiteY486" fmla="*/ 201007 h 822027"/>
                  <a:gd name="connsiteX487" fmla="*/ 529196 w 821596"/>
                  <a:gd name="connsiteY487" fmla="*/ 203747 h 822027"/>
                  <a:gd name="connsiteX488" fmla="*/ 531539 w 821596"/>
                  <a:gd name="connsiteY488" fmla="*/ 230083 h 822027"/>
                  <a:gd name="connsiteX489" fmla="*/ 529329 w 821596"/>
                  <a:gd name="connsiteY489" fmla="*/ 232734 h 822027"/>
                  <a:gd name="connsiteX490" fmla="*/ 501491 w 821596"/>
                  <a:gd name="connsiteY490" fmla="*/ 235209 h 822027"/>
                  <a:gd name="connsiteX491" fmla="*/ 504186 w 821596"/>
                  <a:gd name="connsiteY491" fmla="*/ 265654 h 822027"/>
                  <a:gd name="connsiteX492" fmla="*/ 531981 w 821596"/>
                  <a:gd name="connsiteY492" fmla="*/ 263180 h 822027"/>
                  <a:gd name="connsiteX493" fmla="*/ 534676 w 821596"/>
                  <a:gd name="connsiteY493" fmla="*/ 265434 h 822027"/>
                  <a:gd name="connsiteX494" fmla="*/ 537194 w 821596"/>
                  <a:gd name="connsiteY494" fmla="*/ 293581 h 822027"/>
                  <a:gd name="connsiteX495" fmla="*/ 596935 w 821596"/>
                  <a:gd name="connsiteY495" fmla="*/ 288278 h 822027"/>
                  <a:gd name="connsiteX496" fmla="*/ 594417 w 821596"/>
                  <a:gd name="connsiteY496" fmla="*/ 259910 h 822027"/>
                  <a:gd name="connsiteX497" fmla="*/ 596626 w 821596"/>
                  <a:gd name="connsiteY497" fmla="*/ 257259 h 822027"/>
                  <a:gd name="connsiteX498" fmla="*/ 622299 w 821596"/>
                  <a:gd name="connsiteY498" fmla="*/ 254961 h 822027"/>
                  <a:gd name="connsiteX499" fmla="*/ 624995 w 821596"/>
                  <a:gd name="connsiteY499" fmla="*/ 257214 h 822027"/>
                  <a:gd name="connsiteX500" fmla="*/ 629943 w 821596"/>
                  <a:gd name="connsiteY500" fmla="*/ 312846 h 822027"/>
                  <a:gd name="connsiteX501" fmla="*/ 627734 w 821596"/>
                  <a:gd name="connsiteY501" fmla="*/ 315498 h 822027"/>
                  <a:gd name="connsiteX502" fmla="*/ 600515 w 821596"/>
                  <a:gd name="connsiteY502" fmla="*/ 317929 h 822027"/>
                  <a:gd name="connsiteX503" fmla="*/ 603166 w 821596"/>
                  <a:gd name="connsiteY503" fmla="*/ 347932 h 822027"/>
                  <a:gd name="connsiteX504" fmla="*/ 631269 w 821596"/>
                  <a:gd name="connsiteY504" fmla="*/ 345457 h 822027"/>
                  <a:gd name="connsiteX505" fmla="*/ 633964 w 821596"/>
                  <a:gd name="connsiteY505" fmla="*/ 347710 h 822027"/>
                  <a:gd name="connsiteX506" fmla="*/ 636130 w 821596"/>
                  <a:gd name="connsiteY506" fmla="*/ 372235 h 822027"/>
                  <a:gd name="connsiteX507" fmla="*/ 633920 w 821596"/>
                  <a:gd name="connsiteY507" fmla="*/ 374886 h 822027"/>
                  <a:gd name="connsiteX508" fmla="*/ 605773 w 821596"/>
                  <a:gd name="connsiteY508" fmla="*/ 377405 h 822027"/>
                  <a:gd name="connsiteX509" fmla="*/ 608469 w 821596"/>
                  <a:gd name="connsiteY509" fmla="*/ 407761 h 822027"/>
                  <a:gd name="connsiteX510" fmla="*/ 636572 w 821596"/>
                  <a:gd name="connsiteY510" fmla="*/ 405287 h 822027"/>
                  <a:gd name="connsiteX511" fmla="*/ 639267 w 821596"/>
                  <a:gd name="connsiteY511" fmla="*/ 407541 h 822027"/>
                  <a:gd name="connsiteX512" fmla="*/ 641520 w 821596"/>
                  <a:gd name="connsiteY512" fmla="*/ 432816 h 822027"/>
                  <a:gd name="connsiteX513" fmla="*/ 639311 w 821596"/>
                  <a:gd name="connsiteY513" fmla="*/ 435467 h 822027"/>
                  <a:gd name="connsiteX514" fmla="*/ 583989 w 821596"/>
                  <a:gd name="connsiteY514" fmla="*/ 440372 h 822027"/>
                  <a:gd name="connsiteX515" fmla="*/ 580719 w 821596"/>
                  <a:gd name="connsiteY515" fmla="*/ 437632 h 822027"/>
                  <a:gd name="connsiteX516" fmla="*/ 578332 w 821596"/>
                  <a:gd name="connsiteY516" fmla="*/ 410943 h 822027"/>
                  <a:gd name="connsiteX517" fmla="*/ 578774 w 821596"/>
                  <a:gd name="connsiteY517" fmla="*/ 410413 h 822027"/>
                  <a:gd name="connsiteX518" fmla="*/ 547799 w 821596"/>
                  <a:gd name="connsiteY518" fmla="*/ 413152 h 822027"/>
                  <a:gd name="connsiteX519" fmla="*/ 552439 w 821596"/>
                  <a:gd name="connsiteY519" fmla="*/ 465382 h 822027"/>
                  <a:gd name="connsiteX520" fmla="*/ 544618 w 821596"/>
                  <a:gd name="connsiteY520" fmla="*/ 474706 h 822027"/>
                  <a:gd name="connsiteX521" fmla="*/ 495349 w 821596"/>
                  <a:gd name="connsiteY521" fmla="*/ 479080 h 822027"/>
                  <a:gd name="connsiteX522" fmla="*/ 492079 w 821596"/>
                  <a:gd name="connsiteY522" fmla="*/ 476340 h 822027"/>
                  <a:gd name="connsiteX523" fmla="*/ 484302 w 821596"/>
                  <a:gd name="connsiteY523" fmla="*/ 388938 h 822027"/>
                  <a:gd name="connsiteX524" fmla="*/ 456375 w 821596"/>
                  <a:gd name="connsiteY524" fmla="*/ 391412 h 822027"/>
                  <a:gd name="connsiteX525" fmla="*/ 453106 w 821596"/>
                  <a:gd name="connsiteY525" fmla="*/ 388673 h 822027"/>
                  <a:gd name="connsiteX526" fmla="*/ 448289 w 821596"/>
                  <a:gd name="connsiteY526" fmla="*/ 333968 h 822027"/>
                  <a:gd name="connsiteX527" fmla="*/ 450499 w 821596"/>
                  <a:gd name="connsiteY527" fmla="*/ 331317 h 822027"/>
                  <a:gd name="connsiteX528" fmla="*/ 478999 w 821596"/>
                  <a:gd name="connsiteY528" fmla="*/ 328799 h 822027"/>
                  <a:gd name="connsiteX529" fmla="*/ 475377 w 821596"/>
                  <a:gd name="connsiteY529" fmla="*/ 288190 h 822027"/>
                  <a:gd name="connsiteX530" fmla="*/ 473829 w 821596"/>
                  <a:gd name="connsiteY530" fmla="*/ 270824 h 822027"/>
                  <a:gd name="connsiteX531" fmla="*/ 470825 w 821596"/>
                  <a:gd name="connsiteY531" fmla="*/ 237021 h 822027"/>
                  <a:gd name="connsiteX532" fmla="*/ 501093 w 821596"/>
                  <a:gd name="connsiteY532" fmla="*/ 234325 h 822027"/>
                  <a:gd name="connsiteX533" fmla="*/ 498574 w 821596"/>
                  <a:gd name="connsiteY533" fmla="*/ 205868 h 822027"/>
                  <a:gd name="connsiteX534" fmla="*/ 500784 w 821596"/>
                  <a:gd name="connsiteY534" fmla="*/ 203217 h 822027"/>
                  <a:gd name="connsiteX535" fmla="*/ 282233 w 821596"/>
                  <a:gd name="connsiteY535" fmla="*/ 193586 h 822027"/>
                  <a:gd name="connsiteX536" fmla="*/ 284928 w 821596"/>
                  <a:gd name="connsiteY536" fmla="*/ 195795 h 822027"/>
                  <a:gd name="connsiteX537" fmla="*/ 289833 w 821596"/>
                  <a:gd name="connsiteY537" fmla="*/ 251074 h 822027"/>
                  <a:gd name="connsiteX538" fmla="*/ 287623 w 821596"/>
                  <a:gd name="connsiteY538" fmla="*/ 253724 h 822027"/>
                  <a:gd name="connsiteX539" fmla="*/ 262349 w 821596"/>
                  <a:gd name="connsiteY539" fmla="*/ 255978 h 822027"/>
                  <a:gd name="connsiteX540" fmla="*/ 259079 w 821596"/>
                  <a:gd name="connsiteY540" fmla="*/ 253238 h 822027"/>
                  <a:gd name="connsiteX541" fmla="*/ 254218 w 821596"/>
                  <a:gd name="connsiteY541" fmla="*/ 198534 h 822027"/>
                  <a:gd name="connsiteX542" fmla="*/ 256428 w 821596"/>
                  <a:gd name="connsiteY542" fmla="*/ 195883 h 822027"/>
                  <a:gd name="connsiteX543" fmla="*/ 461015 w 821596"/>
                  <a:gd name="connsiteY543" fmla="*/ 146481 h 822027"/>
                  <a:gd name="connsiteX544" fmla="*/ 462738 w 821596"/>
                  <a:gd name="connsiteY544" fmla="*/ 147894 h 822027"/>
                  <a:gd name="connsiteX545" fmla="*/ 470648 w 821596"/>
                  <a:gd name="connsiteY545" fmla="*/ 237065 h 822027"/>
                  <a:gd name="connsiteX546" fmla="*/ 442324 w 821596"/>
                  <a:gd name="connsiteY546" fmla="*/ 239583 h 822027"/>
                  <a:gd name="connsiteX547" fmla="*/ 440600 w 821596"/>
                  <a:gd name="connsiteY547" fmla="*/ 238169 h 822027"/>
                  <a:gd name="connsiteX548" fmla="*/ 432780 w 821596"/>
                  <a:gd name="connsiteY548" fmla="*/ 150192 h 822027"/>
                  <a:gd name="connsiteX549" fmla="*/ 433839 w 821596"/>
                  <a:gd name="connsiteY549" fmla="*/ 148911 h 822027"/>
                  <a:gd name="connsiteX550" fmla="*/ 151880 w 821596"/>
                  <a:gd name="connsiteY550" fmla="*/ 114136 h 822027"/>
                  <a:gd name="connsiteX551" fmla="*/ 154576 w 821596"/>
                  <a:gd name="connsiteY551" fmla="*/ 116345 h 822027"/>
                  <a:gd name="connsiteX552" fmla="*/ 162176 w 821596"/>
                  <a:gd name="connsiteY552" fmla="*/ 202245 h 822027"/>
                  <a:gd name="connsiteX553" fmla="*/ 160055 w 821596"/>
                  <a:gd name="connsiteY553" fmla="*/ 204720 h 822027"/>
                  <a:gd name="connsiteX554" fmla="*/ 116972 w 821596"/>
                  <a:gd name="connsiteY554" fmla="*/ 208520 h 822027"/>
                  <a:gd name="connsiteX555" fmla="*/ 74685 w 821596"/>
                  <a:gd name="connsiteY555" fmla="*/ 212320 h 822027"/>
                  <a:gd name="connsiteX556" fmla="*/ 71548 w 821596"/>
                  <a:gd name="connsiteY556" fmla="*/ 209758 h 822027"/>
                  <a:gd name="connsiteX557" fmla="*/ 63992 w 821596"/>
                  <a:gd name="connsiteY557" fmla="*/ 124387 h 822027"/>
                  <a:gd name="connsiteX558" fmla="*/ 66245 w 821596"/>
                  <a:gd name="connsiteY558" fmla="*/ 121735 h 822027"/>
                  <a:gd name="connsiteX559" fmla="*/ 151880 w 821596"/>
                  <a:gd name="connsiteY559" fmla="*/ 114136 h 822027"/>
                  <a:gd name="connsiteX560" fmla="*/ 424074 w 821596"/>
                  <a:gd name="connsiteY560" fmla="*/ 88639 h 822027"/>
                  <a:gd name="connsiteX561" fmla="*/ 426769 w 821596"/>
                  <a:gd name="connsiteY561" fmla="*/ 90893 h 822027"/>
                  <a:gd name="connsiteX562" fmla="*/ 431984 w 821596"/>
                  <a:gd name="connsiteY562" fmla="*/ 149574 h 822027"/>
                  <a:gd name="connsiteX563" fmla="*/ 403350 w 821596"/>
                  <a:gd name="connsiteY563" fmla="*/ 152137 h 822027"/>
                  <a:gd name="connsiteX564" fmla="*/ 411216 w 821596"/>
                  <a:gd name="connsiteY564" fmla="*/ 240777 h 822027"/>
                  <a:gd name="connsiteX565" fmla="*/ 409802 w 821596"/>
                  <a:gd name="connsiteY565" fmla="*/ 242456 h 822027"/>
                  <a:gd name="connsiteX566" fmla="*/ 383024 w 821596"/>
                  <a:gd name="connsiteY566" fmla="*/ 244842 h 822027"/>
                  <a:gd name="connsiteX567" fmla="*/ 381301 w 821596"/>
                  <a:gd name="connsiteY567" fmla="*/ 243385 h 822027"/>
                  <a:gd name="connsiteX568" fmla="*/ 378694 w 821596"/>
                  <a:gd name="connsiteY568" fmla="*/ 214088 h 822027"/>
                  <a:gd name="connsiteX569" fmla="*/ 347365 w 821596"/>
                  <a:gd name="connsiteY569" fmla="*/ 216872 h 822027"/>
                  <a:gd name="connsiteX570" fmla="*/ 345686 w 821596"/>
                  <a:gd name="connsiteY570" fmla="*/ 215458 h 822027"/>
                  <a:gd name="connsiteX571" fmla="*/ 343255 w 821596"/>
                  <a:gd name="connsiteY571" fmla="*/ 187973 h 822027"/>
                  <a:gd name="connsiteX572" fmla="*/ 344670 w 821596"/>
                  <a:gd name="connsiteY572" fmla="*/ 186250 h 822027"/>
                  <a:gd name="connsiteX573" fmla="*/ 375955 w 821596"/>
                  <a:gd name="connsiteY573" fmla="*/ 183466 h 822027"/>
                  <a:gd name="connsiteX574" fmla="*/ 373392 w 821596"/>
                  <a:gd name="connsiteY574" fmla="*/ 154744 h 822027"/>
                  <a:gd name="connsiteX575" fmla="*/ 344626 w 821596"/>
                  <a:gd name="connsiteY575" fmla="*/ 157307 h 822027"/>
                  <a:gd name="connsiteX576" fmla="*/ 341356 w 821596"/>
                  <a:gd name="connsiteY576" fmla="*/ 154567 h 822027"/>
                  <a:gd name="connsiteX577" fmla="*/ 336186 w 821596"/>
                  <a:gd name="connsiteY577" fmla="*/ 96417 h 822027"/>
                  <a:gd name="connsiteX578" fmla="*/ 178967 w 821596"/>
                  <a:gd name="connsiteY578" fmla="*/ 80952 h 822027"/>
                  <a:gd name="connsiteX579" fmla="*/ 33369 w 821596"/>
                  <a:gd name="connsiteY579" fmla="*/ 93899 h 822027"/>
                  <a:gd name="connsiteX580" fmla="*/ 30850 w 821596"/>
                  <a:gd name="connsiteY580" fmla="*/ 97124 h 822027"/>
                  <a:gd name="connsiteX581" fmla="*/ 43753 w 821596"/>
                  <a:gd name="connsiteY581" fmla="*/ 242766 h 822027"/>
                  <a:gd name="connsiteX582" fmla="*/ 46979 w 821596"/>
                  <a:gd name="connsiteY582" fmla="*/ 245506 h 822027"/>
                  <a:gd name="connsiteX583" fmla="*/ 192577 w 821596"/>
                  <a:gd name="connsiteY583" fmla="*/ 232559 h 822027"/>
                  <a:gd name="connsiteX584" fmla="*/ 195361 w 821596"/>
                  <a:gd name="connsiteY584" fmla="*/ 229377 h 822027"/>
                  <a:gd name="connsiteX585" fmla="*/ 188865 w 821596"/>
                  <a:gd name="connsiteY585" fmla="*/ 156689 h 822027"/>
                  <a:gd name="connsiteX586" fmla="*/ 182458 w 821596"/>
                  <a:gd name="connsiteY586" fmla="*/ 84000 h 822027"/>
                  <a:gd name="connsiteX587" fmla="*/ 178967 w 821596"/>
                  <a:gd name="connsiteY587" fmla="*/ 80952 h 822027"/>
                  <a:gd name="connsiteX588" fmla="*/ 695518 w 821596"/>
                  <a:gd name="connsiteY588" fmla="*/ 65883 h 822027"/>
                  <a:gd name="connsiteX589" fmla="*/ 698213 w 821596"/>
                  <a:gd name="connsiteY589" fmla="*/ 68092 h 822027"/>
                  <a:gd name="connsiteX590" fmla="*/ 705813 w 821596"/>
                  <a:gd name="connsiteY590" fmla="*/ 153992 h 822027"/>
                  <a:gd name="connsiteX591" fmla="*/ 703692 w 821596"/>
                  <a:gd name="connsiteY591" fmla="*/ 156467 h 822027"/>
                  <a:gd name="connsiteX592" fmla="*/ 660609 w 821596"/>
                  <a:gd name="connsiteY592" fmla="*/ 160267 h 822027"/>
                  <a:gd name="connsiteX593" fmla="*/ 618322 w 821596"/>
                  <a:gd name="connsiteY593" fmla="*/ 164067 h 822027"/>
                  <a:gd name="connsiteX594" fmla="*/ 615185 w 821596"/>
                  <a:gd name="connsiteY594" fmla="*/ 161505 h 822027"/>
                  <a:gd name="connsiteX595" fmla="*/ 607629 w 821596"/>
                  <a:gd name="connsiteY595" fmla="*/ 76134 h 822027"/>
                  <a:gd name="connsiteX596" fmla="*/ 609882 w 821596"/>
                  <a:gd name="connsiteY596" fmla="*/ 73482 h 822027"/>
                  <a:gd name="connsiteX597" fmla="*/ 695518 w 821596"/>
                  <a:gd name="connsiteY597" fmla="*/ 65883 h 822027"/>
                  <a:gd name="connsiteX598" fmla="*/ 515897 w 821596"/>
                  <a:gd name="connsiteY598" fmla="*/ 51964 h 822027"/>
                  <a:gd name="connsiteX599" fmla="*/ 517620 w 821596"/>
                  <a:gd name="connsiteY599" fmla="*/ 53377 h 822027"/>
                  <a:gd name="connsiteX600" fmla="*/ 522570 w 821596"/>
                  <a:gd name="connsiteY600" fmla="*/ 109185 h 822027"/>
                  <a:gd name="connsiteX601" fmla="*/ 521155 w 821596"/>
                  <a:gd name="connsiteY601" fmla="*/ 110865 h 822027"/>
                  <a:gd name="connsiteX602" fmla="*/ 499106 w 821596"/>
                  <a:gd name="connsiteY602" fmla="*/ 112809 h 822027"/>
                  <a:gd name="connsiteX603" fmla="*/ 494378 w 821596"/>
                  <a:gd name="connsiteY603" fmla="*/ 113251 h 822027"/>
                  <a:gd name="connsiteX604" fmla="*/ 461458 w 821596"/>
                  <a:gd name="connsiteY604" fmla="*/ 116168 h 822027"/>
                  <a:gd name="connsiteX605" fmla="*/ 459779 w 821596"/>
                  <a:gd name="connsiteY605" fmla="*/ 114798 h 822027"/>
                  <a:gd name="connsiteX606" fmla="*/ 457349 w 821596"/>
                  <a:gd name="connsiteY606" fmla="*/ 87313 h 822027"/>
                  <a:gd name="connsiteX607" fmla="*/ 458762 w 821596"/>
                  <a:gd name="connsiteY607" fmla="*/ 85589 h 822027"/>
                  <a:gd name="connsiteX608" fmla="*/ 490047 w 821596"/>
                  <a:gd name="connsiteY608" fmla="*/ 82806 h 822027"/>
                  <a:gd name="connsiteX609" fmla="*/ 487661 w 821596"/>
                  <a:gd name="connsiteY609" fmla="*/ 56028 h 822027"/>
                  <a:gd name="connsiteX610" fmla="*/ 489075 w 821596"/>
                  <a:gd name="connsiteY610" fmla="*/ 54349 h 822027"/>
                  <a:gd name="connsiteX611" fmla="*/ 209854 w 821596"/>
                  <a:gd name="connsiteY611" fmla="*/ 48253 h 822027"/>
                  <a:gd name="connsiteX612" fmla="*/ 211400 w 821596"/>
                  <a:gd name="connsiteY612" fmla="*/ 49534 h 822027"/>
                  <a:gd name="connsiteX613" fmla="*/ 229915 w 821596"/>
                  <a:gd name="connsiteY613" fmla="*/ 258099 h 822027"/>
                  <a:gd name="connsiteX614" fmla="*/ 228634 w 821596"/>
                  <a:gd name="connsiteY614" fmla="*/ 259646 h 822027"/>
                  <a:gd name="connsiteX615" fmla="*/ 20069 w 821596"/>
                  <a:gd name="connsiteY615" fmla="*/ 278160 h 822027"/>
                  <a:gd name="connsiteX616" fmla="*/ 18523 w 821596"/>
                  <a:gd name="connsiteY616" fmla="*/ 276879 h 822027"/>
                  <a:gd name="connsiteX617" fmla="*/ 8 w 821596"/>
                  <a:gd name="connsiteY617" fmla="*/ 68314 h 822027"/>
                  <a:gd name="connsiteX618" fmla="*/ 1289 w 821596"/>
                  <a:gd name="connsiteY618" fmla="*/ 66768 h 822027"/>
                  <a:gd name="connsiteX619" fmla="*/ 328453 w 821596"/>
                  <a:gd name="connsiteY619" fmla="*/ 37779 h 822027"/>
                  <a:gd name="connsiteX620" fmla="*/ 331149 w 821596"/>
                  <a:gd name="connsiteY620" fmla="*/ 40033 h 822027"/>
                  <a:gd name="connsiteX621" fmla="*/ 336142 w 821596"/>
                  <a:gd name="connsiteY621" fmla="*/ 96151 h 822027"/>
                  <a:gd name="connsiteX622" fmla="*/ 306139 w 821596"/>
                  <a:gd name="connsiteY622" fmla="*/ 98802 h 822027"/>
                  <a:gd name="connsiteX623" fmla="*/ 311486 w 821596"/>
                  <a:gd name="connsiteY623" fmla="*/ 159074 h 822027"/>
                  <a:gd name="connsiteX624" fmla="*/ 310071 w 821596"/>
                  <a:gd name="connsiteY624" fmla="*/ 160753 h 822027"/>
                  <a:gd name="connsiteX625" fmla="*/ 283294 w 821596"/>
                  <a:gd name="connsiteY625" fmla="*/ 163139 h 822027"/>
                  <a:gd name="connsiteX626" fmla="*/ 281570 w 821596"/>
                  <a:gd name="connsiteY626" fmla="*/ 161681 h 822027"/>
                  <a:gd name="connsiteX627" fmla="*/ 278963 w 821596"/>
                  <a:gd name="connsiteY627" fmla="*/ 132385 h 822027"/>
                  <a:gd name="connsiteX628" fmla="*/ 249932 w 821596"/>
                  <a:gd name="connsiteY628" fmla="*/ 134947 h 822027"/>
                  <a:gd name="connsiteX629" fmla="*/ 248253 w 821596"/>
                  <a:gd name="connsiteY629" fmla="*/ 133622 h 822027"/>
                  <a:gd name="connsiteX630" fmla="*/ 245823 w 821596"/>
                  <a:gd name="connsiteY630" fmla="*/ 106138 h 822027"/>
                  <a:gd name="connsiteX631" fmla="*/ 247237 w 821596"/>
                  <a:gd name="connsiteY631" fmla="*/ 104414 h 822027"/>
                  <a:gd name="connsiteX632" fmla="*/ 276223 w 821596"/>
                  <a:gd name="connsiteY632" fmla="*/ 101851 h 822027"/>
                  <a:gd name="connsiteX633" fmla="*/ 273705 w 821596"/>
                  <a:gd name="connsiteY633" fmla="*/ 73527 h 822027"/>
                  <a:gd name="connsiteX634" fmla="*/ 244674 w 821596"/>
                  <a:gd name="connsiteY634" fmla="*/ 76090 h 822027"/>
                  <a:gd name="connsiteX635" fmla="*/ 242995 w 821596"/>
                  <a:gd name="connsiteY635" fmla="*/ 74676 h 822027"/>
                  <a:gd name="connsiteX636" fmla="*/ 240565 w 821596"/>
                  <a:gd name="connsiteY636" fmla="*/ 47191 h 822027"/>
                  <a:gd name="connsiteX637" fmla="*/ 241978 w 821596"/>
                  <a:gd name="connsiteY637" fmla="*/ 45468 h 822027"/>
                  <a:gd name="connsiteX638" fmla="*/ 290629 w 821596"/>
                  <a:gd name="connsiteY638" fmla="*/ 41138 h 822027"/>
                  <a:gd name="connsiteX639" fmla="*/ 304283 w 821596"/>
                  <a:gd name="connsiteY639" fmla="*/ 39945 h 822027"/>
                  <a:gd name="connsiteX640" fmla="*/ 722561 w 821596"/>
                  <a:gd name="connsiteY640" fmla="*/ 32698 h 822027"/>
                  <a:gd name="connsiteX641" fmla="*/ 576963 w 821596"/>
                  <a:gd name="connsiteY641" fmla="*/ 45646 h 822027"/>
                  <a:gd name="connsiteX642" fmla="*/ 574445 w 821596"/>
                  <a:gd name="connsiteY642" fmla="*/ 48871 h 822027"/>
                  <a:gd name="connsiteX643" fmla="*/ 587348 w 821596"/>
                  <a:gd name="connsiteY643" fmla="*/ 194513 h 822027"/>
                  <a:gd name="connsiteX644" fmla="*/ 590573 w 821596"/>
                  <a:gd name="connsiteY644" fmla="*/ 197253 h 822027"/>
                  <a:gd name="connsiteX645" fmla="*/ 736171 w 821596"/>
                  <a:gd name="connsiteY645" fmla="*/ 184306 h 822027"/>
                  <a:gd name="connsiteX646" fmla="*/ 738955 w 821596"/>
                  <a:gd name="connsiteY646" fmla="*/ 181124 h 822027"/>
                  <a:gd name="connsiteX647" fmla="*/ 732460 w 821596"/>
                  <a:gd name="connsiteY647" fmla="*/ 108436 h 822027"/>
                  <a:gd name="connsiteX648" fmla="*/ 726052 w 821596"/>
                  <a:gd name="connsiteY648" fmla="*/ 35748 h 822027"/>
                  <a:gd name="connsiteX649" fmla="*/ 722561 w 821596"/>
                  <a:gd name="connsiteY649" fmla="*/ 32698 h 822027"/>
                  <a:gd name="connsiteX650" fmla="*/ 388901 w 821596"/>
                  <a:gd name="connsiteY650" fmla="*/ 31505 h 822027"/>
                  <a:gd name="connsiteX651" fmla="*/ 392746 w 821596"/>
                  <a:gd name="connsiteY651" fmla="*/ 34731 h 822027"/>
                  <a:gd name="connsiteX652" fmla="*/ 394866 w 821596"/>
                  <a:gd name="connsiteY652" fmla="*/ 58592 h 822027"/>
                  <a:gd name="connsiteX653" fmla="*/ 391951 w 821596"/>
                  <a:gd name="connsiteY653" fmla="*/ 62083 h 822027"/>
                  <a:gd name="connsiteX654" fmla="*/ 368090 w 821596"/>
                  <a:gd name="connsiteY654" fmla="*/ 64203 h 822027"/>
                  <a:gd name="connsiteX655" fmla="*/ 364246 w 821596"/>
                  <a:gd name="connsiteY655" fmla="*/ 60978 h 822027"/>
                  <a:gd name="connsiteX656" fmla="*/ 362168 w 821596"/>
                  <a:gd name="connsiteY656" fmla="*/ 37470 h 822027"/>
                  <a:gd name="connsiteX657" fmla="*/ 365395 w 821596"/>
                  <a:gd name="connsiteY657" fmla="*/ 33582 h 822027"/>
                  <a:gd name="connsiteX658" fmla="*/ 753493 w 821596"/>
                  <a:gd name="connsiteY658" fmla="*/ 0 h 822027"/>
                  <a:gd name="connsiteX659" fmla="*/ 754155 w 821596"/>
                  <a:gd name="connsiteY659" fmla="*/ 132 h 822027"/>
                  <a:gd name="connsiteX660" fmla="*/ 754862 w 821596"/>
                  <a:gd name="connsiteY660" fmla="*/ 707 h 822027"/>
                  <a:gd name="connsiteX661" fmla="*/ 754862 w 821596"/>
                  <a:gd name="connsiteY661" fmla="*/ 751 h 822027"/>
                  <a:gd name="connsiteX662" fmla="*/ 755039 w 821596"/>
                  <a:gd name="connsiteY662" fmla="*/ 1326 h 822027"/>
                  <a:gd name="connsiteX663" fmla="*/ 773553 w 821596"/>
                  <a:gd name="connsiteY663" fmla="*/ 209891 h 822027"/>
                  <a:gd name="connsiteX664" fmla="*/ 772272 w 821596"/>
                  <a:gd name="connsiteY664" fmla="*/ 211437 h 822027"/>
                  <a:gd name="connsiteX665" fmla="*/ 563707 w 821596"/>
                  <a:gd name="connsiteY665" fmla="*/ 229951 h 822027"/>
                  <a:gd name="connsiteX666" fmla="*/ 562558 w 821596"/>
                  <a:gd name="connsiteY666" fmla="*/ 229510 h 822027"/>
                  <a:gd name="connsiteX667" fmla="*/ 562514 w 821596"/>
                  <a:gd name="connsiteY667" fmla="*/ 229421 h 822027"/>
                  <a:gd name="connsiteX668" fmla="*/ 562161 w 821596"/>
                  <a:gd name="connsiteY668" fmla="*/ 228626 h 822027"/>
                  <a:gd name="connsiteX669" fmla="*/ 543646 w 821596"/>
                  <a:gd name="connsiteY669" fmla="*/ 20061 h 822027"/>
                  <a:gd name="connsiteX670" fmla="*/ 544927 w 821596"/>
                  <a:gd name="connsiteY670" fmla="*/ 18515 h 822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</a:cxnLst>
                <a:rect l="l" t="t" r="r" b="b"/>
                <a:pathLst>
                  <a:path w="821596" h="822027">
                    <a:moveTo>
                      <a:pt x="335038" y="768552"/>
                    </a:moveTo>
                    <a:cubicBezTo>
                      <a:pt x="335436" y="768508"/>
                      <a:pt x="335789" y="768818"/>
                      <a:pt x="335789" y="769126"/>
                    </a:cubicBezTo>
                    <a:lnTo>
                      <a:pt x="338131" y="795419"/>
                    </a:lnTo>
                    <a:cubicBezTo>
                      <a:pt x="338264" y="796744"/>
                      <a:pt x="337247" y="797937"/>
                      <a:pt x="335921" y="798070"/>
                    </a:cubicBezTo>
                    <a:lnTo>
                      <a:pt x="310160" y="800368"/>
                    </a:lnTo>
                    <a:cubicBezTo>
                      <a:pt x="308526" y="800545"/>
                      <a:pt x="307023" y="799307"/>
                      <a:pt x="306890" y="797628"/>
                    </a:cubicBezTo>
                    <a:lnTo>
                      <a:pt x="304769" y="773679"/>
                    </a:lnTo>
                    <a:cubicBezTo>
                      <a:pt x="304637" y="772353"/>
                      <a:pt x="305653" y="771159"/>
                      <a:pt x="306979" y="771027"/>
                    </a:cubicBezTo>
                    <a:close/>
                    <a:moveTo>
                      <a:pt x="727378" y="731789"/>
                    </a:moveTo>
                    <a:cubicBezTo>
                      <a:pt x="728748" y="731656"/>
                      <a:pt x="729941" y="732673"/>
                      <a:pt x="730117" y="734042"/>
                    </a:cubicBezTo>
                    <a:lnTo>
                      <a:pt x="732371" y="759671"/>
                    </a:lnTo>
                    <a:cubicBezTo>
                      <a:pt x="732504" y="760997"/>
                      <a:pt x="731488" y="762189"/>
                      <a:pt x="730162" y="762322"/>
                    </a:cubicBezTo>
                    <a:lnTo>
                      <a:pt x="705063" y="764532"/>
                    </a:lnTo>
                    <a:cubicBezTo>
                      <a:pt x="703428" y="764709"/>
                      <a:pt x="701926" y="763471"/>
                      <a:pt x="701794" y="761792"/>
                    </a:cubicBezTo>
                    <a:lnTo>
                      <a:pt x="699584" y="737003"/>
                    </a:lnTo>
                    <a:cubicBezTo>
                      <a:pt x="699451" y="735500"/>
                      <a:pt x="700556" y="734175"/>
                      <a:pt x="702059" y="734042"/>
                    </a:cubicBezTo>
                    <a:close/>
                    <a:moveTo>
                      <a:pt x="481783" y="725337"/>
                    </a:moveTo>
                    <a:cubicBezTo>
                      <a:pt x="483152" y="725248"/>
                      <a:pt x="484346" y="726221"/>
                      <a:pt x="484478" y="727546"/>
                    </a:cubicBezTo>
                    <a:lnTo>
                      <a:pt x="487130" y="757638"/>
                    </a:lnTo>
                    <a:lnTo>
                      <a:pt x="487350" y="760112"/>
                    </a:lnTo>
                    <a:lnTo>
                      <a:pt x="489295" y="781986"/>
                    </a:lnTo>
                    <a:cubicBezTo>
                      <a:pt x="489428" y="783311"/>
                      <a:pt x="488411" y="784504"/>
                      <a:pt x="487085" y="784637"/>
                    </a:cubicBezTo>
                    <a:lnTo>
                      <a:pt x="401892" y="792193"/>
                    </a:lnTo>
                    <a:cubicBezTo>
                      <a:pt x="400258" y="792370"/>
                      <a:pt x="398755" y="791133"/>
                      <a:pt x="398622" y="789453"/>
                    </a:cubicBezTo>
                    <a:lnTo>
                      <a:pt x="396325" y="763515"/>
                    </a:lnTo>
                    <a:cubicBezTo>
                      <a:pt x="396280" y="763383"/>
                      <a:pt x="396413" y="763249"/>
                      <a:pt x="396545" y="763249"/>
                    </a:cubicBezTo>
                    <a:lnTo>
                      <a:pt x="456110" y="757948"/>
                    </a:lnTo>
                    <a:lnTo>
                      <a:pt x="453636" y="730286"/>
                    </a:lnTo>
                    <a:cubicBezTo>
                      <a:pt x="453503" y="728960"/>
                      <a:pt x="454519" y="727767"/>
                      <a:pt x="455845" y="727635"/>
                    </a:cubicBezTo>
                    <a:close/>
                    <a:moveTo>
                      <a:pt x="816636" y="723879"/>
                    </a:moveTo>
                    <a:cubicBezTo>
                      <a:pt x="818006" y="723746"/>
                      <a:pt x="819199" y="724763"/>
                      <a:pt x="819331" y="726132"/>
                    </a:cubicBezTo>
                    <a:lnTo>
                      <a:pt x="821585" y="751761"/>
                    </a:lnTo>
                    <a:cubicBezTo>
                      <a:pt x="821718" y="753087"/>
                      <a:pt x="820702" y="754279"/>
                      <a:pt x="819376" y="754412"/>
                    </a:cubicBezTo>
                    <a:lnTo>
                      <a:pt x="794277" y="756622"/>
                    </a:lnTo>
                    <a:cubicBezTo>
                      <a:pt x="792642" y="756799"/>
                      <a:pt x="791140" y="755561"/>
                      <a:pt x="791008" y="753882"/>
                    </a:cubicBezTo>
                    <a:lnTo>
                      <a:pt x="788798" y="728784"/>
                    </a:lnTo>
                    <a:cubicBezTo>
                      <a:pt x="788665" y="727458"/>
                      <a:pt x="789682" y="726265"/>
                      <a:pt x="791008" y="726132"/>
                    </a:cubicBezTo>
                    <a:close/>
                    <a:moveTo>
                      <a:pt x="384306" y="672445"/>
                    </a:moveTo>
                    <a:cubicBezTo>
                      <a:pt x="386470" y="672268"/>
                      <a:pt x="388415" y="673859"/>
                      <a:pt x="388592" y="676024"/>
                    </a:cubicBezTo>
                    <a:lnTo>
                      <a:pt x="390889" y="702050"/>
                    </a:lnTo>
                    <a:lnTo>
                      <a:pt x="418640" y="699576"/>
                    </a:lnTo>
                    <a:cubicBezTo>
                      <a:pt x="420009" y="699443"/>
                      <a:pt x="421202" y="700460"/>
                      <a:pt x="421335" y="701829"/>
                    </a:cubicBezTo>
                    <a:lnTo>
                      <a:pt x="423499" y="726177"/>
                    </a:lnTo>
                    <a:cubicBezTo>
                      <a:pt x="423633" y="727502"/>
                      <a:pt x="422616" y="728695"/>
                      <a:pt x="421290" y="728828"/>
                    </a:cubicBezTo>
                    <a:lnTo>
                      <a:pt x="393496" y="731302"/>
                    </a:lnTo>
                    <a:lnTo>
                      <a:pt x="396148" y="761085"/>
                    </a:lnTo>
                    <a:cubicBezTo>
                      <a:pt x="396236" y="761880"/>
                      <a:pt x="395617" y="762587"/>
                      <a:pt x="394822" y="762676"/>
                    </a:cubicBezTo>
                    <a:lnTo>
                      <a:pt x="337246" y="767801"/>
                    </a:lnTo>
                    <a:cubicBezTo>
                      <a:pt x="336407" y="767889"/>
                      <a:pt x="335655" y="767271"/>
                      <a:pt x="335567" y="766387"/>
                    </a:cubicBezTo>
                    <a:lnTo>
                      <a:pt x="332916" y="736649"/>
                    </a:lnTo>
                    <a:lnTo>
                      <a:pt x="304724" y="739168"/>
                    </a:lnTo>
                    <a:cubicBezTo>
                      <a:pt x="303090" y="739345"/>
                      <a:pt x="301587" y="738108"/>
                      <a:pt x="301454" y="736428"/>
                    </a:cubicBezTo>
                    <a:lnTo>
                      <a:pt x="299333" y="712656"/>
                    </a:lnTo>
                    <a:cubicBezTo>
                      <a:pt x="299201" y="711330"/>
                      <a:pt x="300217" y="710136"/>
                      <a:pt x="301543" y="710004"/>
                    </a:cubicBezTo>
                    <a:lnTo>
                      <a:pt x="330308" y="707441"/>
                    </a:lnTo>
                    <a:lnTo>
                      <a:pt x="328011" y="681370"/>
                    </a:lnTo>
                    <a:cubicBezTo>
                      <a:pt x="327835" y="679206"/>
                      <a:pt x="329381" y="677305"/>
                      <a:pt x="331546" y="677128"/>
                    </a:cubicBezTo>
                    <a:close/>
                    <a:moveTo>
                      <a:pt x="201503" y="657862"/>
                    </a:moveTo>
                    <a:cubicBezTo>
                      <a:pt x="202255" y="657819"/>
                      <a:pt x="202962" y="658393"/>
                      <a:pt x="203051" y="659143"/>
                    </a:cubicBezTo>
                    <a:lnTo>
                      <a:pt x="210827" y="746901"/>
                    </a:lnTo>
                    <a:cubicBezTo>
                      <a:pt x="210915" y="747696"/>
                      <a:pt x="210341" y="748358"/>
                      <a:pt x="209546" y="748447"/>
                    </a:cubicBezTo>
                    <a:lnTo>
                      <a:pt x="121789" y="756223"/>
                    </a:lnTo>
                    <a:cubicBezTo>
                      <a:pt x="120994" y="756312"/>
                      <a:pt x="120331" y="755738"/>
                      <a:pt x="120243" y="754942"/>
                    </a:cubicBezTo>
                    <a:lnTo>
                      <a:pt x="112466" y="667186"/>
                    </a:lnTo>
                    <a:cubicBezTo>
                      <a:pt x="112378" y="666391"/>
                      <a:pt x="112952" y="665727"/>
                      <a:pt x="113747" y="665639"/>
                    </a:cubicBezTo>
                    <a:close/>
                    <a:moveTo>
                      <a:pt x="229208" y="624721"/>
                    </a:moveTo>
                    <a:lnTo>
                      <a:pt x="80517" y="637934"/>
                    </a:lnTo>
                    <a:cubicBezTo>
                      <a:pt x="79722" y="638022"/>
                      <a:pt x="79148" y="638685"/>
                      <a:pt x="79236" y="639480"/>
                    </a:cubicBezTo>
                    <a:lnTo>
                      <a:pt x="92448" y="788171"/>
                    </a:lnTo>
                    <a:cubicBezTo>
                      <a:pt x="92536" y="788966"/>
                      <a:pt x="93199" y="789540"/>
                      <a:pt x="93994" y="789452"/>
                    </a:cubicBezTo>
                    <a:lnTo>
                      <a:pt x="242685" y="776240"/>
                    </a:lnTo>
                    <a:cubicBezTo>
                      <a:pt x="243481" y="776152"/>
                      <a:pt x="244056" y="775490"/>
                      <a:pt x="243967" y="774694"/>
                    </a:cubicBezTo>
                    <a:lnTo>
                      <a:pt x="230754" y="626003"/>
                    </a:lnTo>
                    <a:cubicBezTo>
                      <a:pt x="230666" y="625208"/>
                      <a:pt x="230004" y="624633"/>
                      <a:pt x="229208" y="624721"/>
                    </a:cubicBezTo>
                    <a:close/>
                    <a:moveTo>
                      <a:pt x="256516" y="592111"/>
                    </a:moveTo>
                    <a:cubicBezTo>
                      <a:pt x="257312" y="592068"/>
                      <a:pt x="258019" y="592642"/>
                      <a:pt x="258062" y="593393"/>
                    </a:cubicBezTo>
                    <a:lnTo>
                      <a:pt x="276577" y="801958"/>
                    </a:lnTo>
                    <a:cubicBezTo>
                      <a:pt x="276665" y="802753"/>
                      <a:pt x="276091" y="803415"/>
                      <a:pt x="275296" y="803504"/>
                    </a:cubicBezTo>
                    <a:lnTo>
                      <a:pt x="66731" y="822018"/>
                    </a:lnTo>
                    <a:cubicBezTo>
                      <a:pt x="65935" y="822107"/>
                      <a:pt x="65273" y="821533"/>
                      <a:pt x="65185" y="820737"/>
                    </a:cubicBezTo>
                    <a:lnTo>
                      <a:pt x="46670" y="612172"/>
                    </a:lnTo>
                    <a:cubicBezTo>
                      <a:pt x="46582" y="611378"/>
                      <a:pt x="47156" y="610714"/>
                      <a:pt x="47951" y="610626"/>
                    </a:cubicBezTo>
                    <a:close/>
                    <a:moveTo>
                      <a:pt x="618367" y="559943"/>
                    </a:moveTo>
                    <a:cubicBezTo>
                      <a:pt x="620090" y="559766"/>
                      <a:pt x="620400" y="560429"/>
                      <a:pt x="620488" y="561887"/>
                    </a:cubicBezTo>
                    <a:cubicBezTo>
                      <a:pt x="620797" y="566262"/>
                      <a:pt x="622299" y="583717"/>
                      <a:pt x="622830" y="588046"/>
                    </a:cubicBezTo>
                    <a:cubicBezTo>
                      <a:pt x="623006" y="589682"/>
                      <a:pt x="622476" y="590124"/>
                      <a:pt x="620930" y="590256"/>
                    </a:cubicBezTo>
                    <a:cubicBezTo>
                      <a:pt x="612225" y="590919"/>
                      <a:pt x="603476" y="591715"/>
                      <a:pt x="594771" y="592554"/>
                    </a:cubicBezTo>
                    <a:cubicBezTo>
                      <a:pt x="593269" y="592687"/>
                      <a:pt x="592650" y="592422"/>
                      <a:pt x="592517" y="590742"/>
                    </a:cubicBezTo>
                    <a:cubicBezTo>
                      <a:pt x="591810" y="581949"/>
                      <a:pt x="591015" y="573111"/>
                      <a:pt x="590175" y="564317"/>
                    </a:cubicBezTo>
                    <a:cubicBezTo>
                      <a:pt x="590043" y="562815"/>
                      <a:pt x="590485" y="562418"/>
                      <a:pt x="591943" y="562286"/>
                    </a:cubicBezTo>
                    <a:cubicBezTo>
                      <a:pt x="600736" y="561578"/>
                      <a:pt x="609573" y="560827"/>
                      <a:pt x="618367" y="559943"/>
                    </a:cubicBezTo>
                    <a:close/>
                    <a:moveTo>
                      <a:pt x="314401" y="556187"/>
                    </a:moveTo>
                    <a:cubicBezTo>
                      <a:pt x="315771" y="556098"/>
                      <a:pt x="316964" y="557071"/>
                      <a:pt x="317009" y="558396"/>
                    </a:cubicBezTo>
                    <a:lnTo>
                      <a:pt x="321957" y="613984"/>
                    </a:lnTo>
                    <a:cubicBezTo>
                      <a:pt x="322091" y="615309"/>
                      <a:pt x="321073" y="616503"/>
                      <a:pt x="319748" y="616635"/>
                    </a:cubicBezTo>
                    <a:lnTo>
                      <a:pt x="294606" y="618889"/>
                    </a:lnTo>
                    <a:cubicBezTo>
                      <a:pt x="292970" y="619066"/>
                      <a:pt x="291468" y="617829"/>
                      <a:pt x="291336" y="616149"/>
                    </a:cubicBezTo>
                    <a:lnTo>
                      <a:pt x="286254" y="558705"/>
                    </a:lnTo>
                    <a:close/>
                    <a:moveTo>
                      <a:pt x="375866" y="550752"/>
                    </a:moveTo>
                    <a:cubicBezTo>
                      <a:pt x="376131" y="550707"/>
                      <a:pt x="376308" y="550884"/>
                      <a:pt x="376353" y="551149"/>
                    </a:cubicBezTo>
                    <a:lnTo>
                      <a:pt x="378694" y="577662"/>
                    </a:lnTo>
                    <a:cubicBezTo>
                      <a:pt x="378827" y="578988"/>
                      <a:pt x="377811" y="580180"/>
                      <a:pt x="376485" y="580313"/>
                    </a:cubicBezTo>
                    <a:lnTo>
                      <a:pt x="352535" y="582434"/>
                    </a:lnTo>
                    <a:cubicBezTo>
                      <a:pt x="350901" y="582611"/>
                      <a:pt x="349398" y="581374"/>
                      <a:pt x="349265" y="579695"/>
                    </a:cubicBezTo>
                    <a:lnTo>
                      <a:pt x="347144" y="555745"/>
                    </a:lnTo>
                    <a:cubicBezTo>
                      <a:pt x="347012" y="554419"/>
                      <a:pt x="348028" y="553227"/>
                      <a:pt x="349354" y="553094"/>
                    </a:cubicBezTo>
                    <a:close/>
                    <a:moveTo>
                      <a:pt x="645497" y="526759"/>
                    </a:moveTo>
                    <a:cubicBezTo>
                      <a:pt x="616776" y="529366"/>
                      <a:pt x="588054" y="531929"/>
                      <a:pt x="559332" y="534404"/>
                    </a:cubicBezTo>
                    <a:cubicBezTo>
                      <a:pt x="557255" y="534581"/>
                      <a:pt x="556813" y="535199"/>
                      <a:pt x="556990" y="537232"/>
                    </a:cubicBezTo>
                    <a:cubicBezTo>
                      <a:pt x="558359" y="551593"/>
                      <a:pt x="563441" y="608860"/>
                      <a:pt x="564590" y="623132"/>
                    </a:cubicBezTo>
                    <a:cubicBezTo>
                      <a:pt x="564811" y="625474"/>
                      <a:pt x="565474" y="625961"/>
                      <a:pt x="567728" y="625739"/>
                    </a:cubicBezTo>
                    <a:cubicBezTo>
                      <a:pt x="596361" y="623089"/>
                      <a:pt x="624994" y="620569"/>
                      <a:pt x="653628" y="618096"/>
                    </a:cubicBezTo>
                    <a:cubicBezTo>
                      <a:pt x="655705" y="617919"/>
                      <a:pt x="656146" y="617300"/>
                      <a:pt x="655970" y="615267"/>
                    </a:cubicBezTo>
                    <a:cubicBezTo>
                      <a:pt x="653318" y="586545"/>
                      <a:pt x="650800" y="557823"/>
                      <a:pt x="648325" y="529101"/>
                    </a:cubicBezTo>
                    <a:cubicBezTo>
                      <a:pt x="648148" y="527024"/>
                      <a:pt x="647530" y="526583"/>
                      <a:pt x="645497" y="526759"/>
                    </a:cubicBezTo>
                    <a:close/>
                    <a:moveTo>
                      <a:pt x="432691" y="516286"/>
                    </a:moveTo>
                    <a:cubicBezTo>
                      <a:pt x="432735" y="516286"/>
                      <a:pt x="432735" y="516330"/>
                      <a:pt x="432735" y="516330"/>
                    </a:cubicBezTo>
                    <a:lnTo>
                      <a:pt x="433088" y="516286"/>
                    </a:lnTo>
                    <a:cubicBezTo>
                      <a:pt x="434458" y="516153"/>
                      <a:pt x="435651" y="517170"/>
                      <a:pt x="435784" y="518539"/>
                    </a:cubicBezTo>
                    <a:lnTo>
                      <a:pt x="438170" y="545184"/>
                    </a:lnTo>
                    <a:lnTo>
                      <a:pt x="465566" y="542754"/>
                    </a:lnTo>
                    <a:cubicBezTo>
                      <a:pt x="466936" y="542622"/>
                      <a:pt x="468129" y="543638"/>
                      <a:pt x="468262" y="545007"/>
                    </a:cubicBezTo>
                    <a:lnTo>
                      <a:pt x="473210" y="600595"/>
                    </a:lnTo>
                    <a:cubicBezTo>
                      <a:pt x="473343" y="601965"/>
                      <a:pt x="472327" y="603158"/>
                      <a:pt x="470912" y="603291"/>
                    </a:cubicBezTo>
                    <a:lnTo>
                      <a:pt x="441749" y="605898"/>
                    </a:lnTo>
                    <a:cubicBezTo>
                      <a:pt x="442103" y="605898"/>
                      <a:pt x="442368" y="606119"/>
                      <a:pt x="442412" y="606472"/>
                    </a:cubicBezTo>
                    <a:lnTo>
                      <a:pt x="444798" y="633117"/>
                    </a:lnTo>
                    <a:cubicBezTo>
                      <a:pt x="444931" y="634443"/>
                      <a:pt x="443914" y="635636"/>
                      <a:pt x="442588" y="635768"/>
                    </a:cubicBezTo>
                    <a:lnTo>
                      <a:pt x="357882" y="643281"/>
                    </a:lnTo>
                    <a:cubicBezTo>
                      <a:pt x="356246" y="643458"/>
                      <a:pt x="354744" y="642220"/>
                      <a:pt x="354612" y="640541"/>
                    </a:cubicBezTo>
                    <a:lnTo>
                      <a:pt x="352446" y="616282"/>
                    </a:lnTo>
                    <a:cubicBezTo>
                      <a:pt x="352314" y="614956"/>
                      <a:pt x="353330" y="613763"/>
                      <a:pt x="354656" y="613631"/>
                    </a:cubicBezTo>
                    <a:lnTo>
                      <a:pt x="412895" y="608460"/>
                    </a:lnTo>
                    <a:lnTo>
                      <a:pt x="407637" y="549249"/>
                    </a:lnTo>
                    <a:cubicBezTo>
                      <a:pt x="407637" y="548808"/>
                      <a:pt x="407814" y="548454"/>
                      <a:pt x="408078" y="548189"/>
                    </a:cubicBezTo>
                    <a:lnTo>
                      <a:pt x="376970" y="550929"/>
                    </a:lnTo>
                    <a:cubicBezTo>
                      <a:pt x="376750" y="550929"/>
                      <a:pt x="376528" y="550752"/>
                      <a:pt x="376528" y="550531"/>
                    </a:cubicBezTo>
                    <a:lnTo>
                      <a:pt x="374187" y="523974"/>
                    </a:lnTo>
                    <a:cubicBezTo>
                      <a:pt x="374054" y="522649"/>
                      <a:pt x="375071" y="521456"/>
                      <a:pt x="376396" y="521323"/>
                    </a:cubicBezTo>
                    <a:lnTo>
                      <a:pt x="431675" y="516418"/>
                    </a:lnTo>
                    <a:cubicBezTo>
                      <a:pt x="431895" y="516198"/>
                      <a:pt x="432205" y="516153"/>
                      <a:pt x="432691" y="516286"/>
                    </a:cubicBezTo>
                    <a:close/>
                    <a:moveTo>
                      <a:pt x="156077" y="479302"/>
                    </a:moveTo>
                    <a:cubicBezTo>
                      <a:pt x="156431" y="479656"/>
                      <a:pt x="156299" y="480186"/>
                      <a:pt x="156342" y="480628"/>
                    </a:cubicBezTo>
                    <a:cubicBezTo>
                      <a:pt x="157138" y="489642"/>
                      <a:pt x="157933" y="498612"/>
                      <a:pt x="158729" y="507582"/>
                    </a:cubicBezTo>
                    <a:cubicBezTo>
                      <a:pt x="158773" y="508156"/>
                      <a:pt x="159127" y="508819"/>
                      <a:pt x="158375" y="509217"/>
                    </a:cubicBezTo>
                    <a:cubicBezTo>
                      <a:pt x="157491" y="499274"/>
                      <a:pt x="156608" y="489288"/>
                      <a:pt x="155724" y="479346"/>
                    </a:cubicBezTo>
                    <a:lnTo>
                      <a:pt x="128769" y="481732"/>
                    </a:lnTo>
                    <a:cubicBezTo>
                      <a:pt x="127886" y="481821"/>
                      <a:pt x="127268" y="482571"/>
                      <a:pt x="127356" y="483411"/>
                    </a:cubicBezTo>
                    <a:lnTo>
                      <a:pt x="129875" y="512045"/>
                    </a:lnTo>
                    <a:lnTo>
                      <a:pt x="158508" y="509526"/>
                    </a:lnTo>
                    <a:cubicBezTo>
                      <a:pt x="159392" y="509437"/>
                      <a:pt x="160010" y="508687"/>
                      <a:pt x="159921" y="507847"/>
                    </a:cubicBezTo>
                    <a:lnTo>
                      <a:pt x="157536" y="480672"/>
                    </a:lnTo>
                    <a:cubicBezTo>
                      <a:pt x="157491" y="479921"/>
                      <a:pt x="156829" y="479346"/>
                      <a:pt x="156077" y="479302"/>
                    </a:cubicBezTo>
                    <a:close/>
                    <a:moveTo>
                      <a:pt x="491902" y="478771"/>
                    </a:moveTo>
                    <a:cubicBezTo>
                      <a:pt x="491947" y="478771"/>
                      <a:pt x="491990" y="478771"/>
                      <a:pt x="491990" y="478816"/>
                    </a:cubicBezTo>
                    <a:lnTo>
                      <a:pt x="494642" y="508862"/>
                    </a:lnTo>
                    <a:cubicBezTo>
                      <a:pt x="494775" y="510188"/>
                      <a:pt x="493758" y="511381"/>
                      <a:pt x="492432" y="511514"/>
                    </a:cubicBezTo>
                    <a:lnTo>
                      <a:pt x="467246" y="513724"/>
                    </a:lnTo>
                    <a:cubicBezTo>
                      <a:pt x="465611" y="513900"/>
                      <a:pt x="464108" y="512663"/>
                      <a:pt x="463975" y="510984"/>
                    </a:cubicBezTo>
                    <a:lnTo>
                      <a:pt x="461589" y="483897"/>
                    </a:lnTo>
                    <a:cubicBezTo>
                      <a:pt x="461457" y="482571"/>
                      <a:pt x="462473" y="481378"/>
                      <a:pt x="463799" y="481246"/>
                    </a:cubicBezTo>
                    <a:close/>
                    <a:moveTo>
                      <a:pt x="641874" y="465339"/>
                    </a:moveTo>
                    <a:cubicBezTo>
                      <a:pt x="643244" y="465206"/>
                      <a:pt x="644437" y="466223"/>
                      <a:pt x="644569" y="467592"/>
                    </a:cubicBezTo>
                    <a:lnTo>
                      <a:pt x="647176" y="496756"/>
                    </a:lnTo>
                    <a:lnTo>
                      <a:pt x="674307" y="494370"/>
                    </a:lnTo>
                    <a:cubicBezTo>
                      <a:pt x="675677" y="494238"/>
                      <a:pt x="676870" y="495254"/>
                      <a:pt x="677002" y="496623"/>
                    </a:cubicBezTo>
                    <a:lnTo>
                      <a:pt x="682084" y="554067"/>
                    </a:lnTo>
                    <a:lnTo>
                      <a:pt x="710851" y="551504"/>
                    </a:lnTo>
                    <a:lnTo>
                      <a:pt x="708421" y="524064"/>
                    </a:lnTo>
                    <a:cubicBezTo>
                      <a:pt x="708288" y="522738"/>
                      <a:pt x="709305" y="521545"/>
                      <a:pt x="710629" y="521413"/>
                    </a:cubicBezTo>
                    <a:lnTo>
                      <a:pt x="740192" y="518806"/>
                    </a:lnTo>
                    <a:lnTo>
                      <a:pt x="737672" y="490437"/>
                    </a:lnTo>
                    <a:cubicBezTo>
                      <a:pt x="737540" y="489112"/>
                      <a:pt x="738556" y="487919"/>
                      <a:pt x="739882" y="487786"/>
                    </a:cubicBezTo>
                    <a:lnTo>
                      <a:pt x="764538" y="485621"/>
                    </a:lnTo>
                    <a:cubicBezTo>
                      <a:pt x="765909" y="485488"/>
                      <a:pt x="767101" y="486505"/>
                      <a:pt x="767233" y="487874"/>
                    </a:cubicBezTo>
                    <a:lnTo>
                      <a:pt x="769753" y="516110"/>
                    </a:lnTo>
                    <a:cubicBezTo>
                      <a:pt x="769753" y="516066"/>
                      <a:pt x="769796" y="516022"/>
                      <a:pt x="769841" y="516022"/>
                    </a:cubicBezTo>
                    <a:lnTo>
                      <a:pt x="797988" y="513548"/>
                    </a:lnTo>
                    <a:cubicBezTo>
                      <a:pt x="799358" y="513415"/>
                      <a:pt x="800551" y="514431"/>
                      <a:pt x="800683" y="515801"/>
                    </a:cubicBezTo>
                    <a:lnTo>
                      <a:pt x="810979" y="632058"/>
                    </a:lnTo>
                    <a:cubicBezTo>
                      <a:pt x="811111" y="633384"/>
                      <a:pt x="810096" y="634577"/>
                      <a:pt x="808770" y="634709"/>
                    </a:cubicBezTo>
                    <a:lnTo>
                      <a:pt x="783539" y="636964"/>
                    </a:lnTo>
                    <a:cubicBezTo>
                      <a:pt x="781860" y="637096"/>
                      <a:pt x="780401" y="635858"/>
                      <a:pt x="780136" y="634091"/>
                    </a:cubicBezTo>
                    <a:lnTo>
                      <a:pt x="777706" y="606474"/>
                    </a:lnTo>
                    <a:lnTo>
                      <a:pt x="751194" y="608815"/>
                    </a:lnTo>
                    <a:cubicBezTo>
                      <a:pt x="749559" y="608992"/>
                      <a:pt x="748056" y="607755"/>
                      <a:pt x="747924" y="606076"/>
                    </a:cubicBezTo>
                    <a:lnTo>
                      <a:pt x="742887" y="549295"/>
                    </a:lnTo>
                    <a:lnTo>
                      <a:pt x="711955" y="552035"/>
                    </a:lnTo>
                    <a:lnTo>
                      <a:pt x="714563" y="581287"/>
                    </a:lnTo>
                    <a:cubicBezTo>
                      <a:pt x="714606" y="581596"/>
                      <a:pt x="714341" y="581906"/>
                      <a:pt x="713988" y="581949"/>
                    </a:cubicBezTo>
                    <a:lnTo>
                      <a:pt x="684780" y="584557"/>
                    </a:lnTo>
                    <a:lnTo>
                      <a:pt x="687387" y="613853"/>
                    </a:lnTo>
                    <a:lnTo>
                      <a:pt x="715358" y="611378"/>
                    </a:lnTo>
                    <a:cubicBezTo>
                      <a:pt x="716728" y="611246"/>
                      <a:pt x="717920" y="612262"/>
                      <a:pt x="718053" y="613632"/>
                    </a:cubicBezTo>
                    <a:lnTo>
                      <a:pt x="720528" y="641691"/>
                    </a:lnTo>
                    <a:lnTo>
                      <a:pt x="777928" y="636698"/>
                    </a:lnTo>
                    <a:cubicBezTo>
                      <a:pt x="779297" y="636565"/>
                      <a:pt x="780490" y="637582"/>
                      <a:pt x="780623" y="638952"/>
                    </a:cubicBezTo>
                    <a:lnTo>
                      <a:pt x="783053" y="666525"/>
                    </a:lnTo>
                    <a:lnTo>
                      <a:pt x="811244" y="664006"/>
                    </a:lnTo>
                    <a:cubicBezTo>
                      <a:pt x="812614" y="663873"/>
                      <a:pt x="813808" y="664889"/>
                      <a:pt x="813940" y="666260"/>
                    </a:cubicBezTo>
                    <a:lnTo>
                      <a:pt x="816194" y="691888"/>
                    </a:lnTo>
                    <a:cubicBezTo>
                      <a:pt x="816326" y="693214"/>
                      <a:pt x="815310" y="694407"/>
                      <a:pt x="813984" y="694540"/>
                    </a:cubicBezTo>
                    <a:lnTo>
                      <a:pt x="758087" y="699488"/>
                    </a:lnTo>
                    <a:cubicBezTo>
                      <a:pt x="756452" y="699665"/>
                      <a:pt x="754949" y="698428"/>
                      <a:pt x="754817" y="696749"/>
                    </a:cubicBezTo>
                    <a:lnTo>
                      <a:pt x="752431" y="669750"/>
                    </a:lnTo>
                    <a:lnTo>
                      <a:pt x="692778" y="675053"/>
                    </a:lnTo>
                    <a:lnTo>
                      <a:pt x="698169" y="735811"/>
                    </a:lnTo>
                    <a:lnTo>
                      <a:pt x="637897" y="741158"/>
                    </a:lnTo>
                    <a:cubicBezTo>
                      <a:pt x="637543" y="741201"/>
                      <a:pt x="637235" y="741511"/>
                      <a:pt x="637278" y="741908"/>
                    </a:cubicBezTo>
                    <a:lnTo>
                      <a:pt x="639885" y="771028"/>
                    </a:lnTo>
                    <a:lnTo>
                      <a:pt x="551467" y="778894"/>
                    </a:lnTo>
                    <a:cubicBezTo>
                      <a:pt x="549832" y="779070"/>
                      <a:pt x="548330" y="777833"/>
                      <a:pt x="548197" y="776154"/>
                    </a:cubicBezTo>
                    <a:lnTo>
                      <a:pt x="543115" y="718754"/>
                    </a:lnTo>
                    <a:lnTo>
                      <a:pt x="572853" y="716103"/>
                    </a:lnTo>
                    <a:lnTo>
                      <a:pt x="575372" y="744515"/>
                    </a:lnTo>
                    <a:cubicBezTo>
                      <a:pt x="575505" y="746151"/>
                      <a:pt x="576962" y="747388"/>
                      <a:pt x="578642" y="747255"/>
                    </a:cubicBezTo>
                    <a:lnTo>
                      <a:pt x="634008" y="742350"/>
                    </a:lnTo>
                    <a:cubicBezTo>
                      <a:pt x="635334" y="742218"/>
                      <a:pt x="636351" y="741025"/>
                      <a:pt x="636218" y="739699"/>
                    </a:cubicBezTo>
                    <a:lnTo>
                      <a:pt x="633743" y="711905"/>
                    </a:lnTo>
                    <a:lnTo>
                      <a:pt x="662023" y="709387"/>
                    </a:lnTo>
                    <a:cubicBezTo>
                      <a:pt x="663349" y="709254"/>
                      <a:pt x="664365" y="708061"/>
                      <a:pt x="664233" y="706735"/>
                    </a:cubicBezTo>
                    <a:lnTo>
                      <a:pt x="661935" y="681062"/>
                    </a:lnTo>
                    <a:cubicBezTo>
                      <a:pt x="661803" y="679693"/>
                      <a:pt x="660609" y="678676"/>
                      <a:pt x="659240" y="678809"/>
                    </a:cubicBezTo>
                    <a:lnTo>
                      <a:pt x="631137" y="681283"/>
                    </a:lnTo>
                    <a:lnTo>
                      <a:pt x="628573" y="652296"/>
                    </a:lnTo>
                    <a:cubicBezTo>
                      <a:pt x="628441" y="650927"/>
                      <a:pt x="627248" y="649910"/>
                      <a:pt x="625878" y="650043"/>
                    </a:cubicBezTo>
                    <a:lnTo>
                      <a:pt x="600206" y="652340"/>
                    </a:lnTo>
                    <a:cubicBezTo>
                      <a:pt x="598880" y="652473"/>
                      <a:pt x="597863" y="653666"/>
                      <a:pt x="597996" y="654991"/>
                    </a:cubicBezTo>
                    <a:lnTo>
                      <a:pt x="600559" y="684022"/>
                    </a:lnTo>
                    <a:lnTo>
                      <a:pt x="570953" y="686630"/>
                    </a:lnTo>
                    <a:lnTo>
                      <a:pt x="568390" y="657643"/>
                    </a:lnTo>
                    <a:cubicBezTo>
                      <a:pt x="568258" y="656273"/>
                      <a:pt x="567065" y="655257"/>
                      <a:pt x="565695" y="655390"/>
                    </a:cubicBezTo>
                    <a:lnTo>
                      <a:pt x="540022" y="657687"/>
                    </a:lnTo>
                    <a:cubicBezTo>
                      <a:pt x="538696" y="657820"/>
                      <a:pt x="537680" y="659012"/>
                      <a:pt x="537813" y="660338"/>
                    </a:cubicBezTo>
                    <a:lnTo>
                      <a:pt x="542983" y="718666"/>
                    </a:lnTo>
                    <a:lnTo>
                      <a:pt x="516514" y="721008"/>
                    </a:lnTo>
                    <a:cubicBezTo>
                      <a:pt x="514880" y="721184"/>
                      <a:pt x="513377" y="719947"/>
                      <a:pt x="513245" y="718268"/>
                    </a:cubicBezTo>
                    <a:lnTo>
                      <a:pt x="508207" y="661355"/>
                    </a:lnTo>
                    <a:lnTo>
                      <a:pt x="479176" y="663918"/>
                    </a:lnTo>
                    <a:cubicBezTo>
                      <a:pt x="478999" y="663918"/>
                      <a:pt x="478778" y="663785"/>
                      <a:pt x="478778" y="663564"/>
                    </a:cubicBezTo>
                    <a:lnTo>
                      <a:pt x="481253" y="691446"/>
                    </a:lnTo>
                    <a:cubicBezTo>
                      <a:pt x="481386" y="692772"/>
                      <a:pt x="480369" y="693965"/>
                      <a:pt x="479043" y="694098"/>
                    </a:cubicBezTo>
                    <a:lnTo>
                      <a:pt x="453503" y="696351"/>
                    </a:lnTo>
                    <a:cubicBezTo>
                      <a:pt x="451868" y="696528"/>
                      <a:pt x="450366" y="695291"/>
                      <a:pt x="450234" y="693611"/>
                    </a:cubicBezTo>
                    <a:lnTo>
                      <a:pt x="445328" y="638510"/>
                    </a:lnTo>
                    <a:cubicBezTo>
                      <a:pt x="445196" y="637184"/>
                      <a:pt x="446212" y="635991"/>
                      <a:pt x="447538" y="635858"/>
                    </a:cubicBezTo>
                    <a:lnTo>
                      <a:pt x="476083" y="633340"/>
                    </a:lnTo>
                    <a:lnTo>
                      <a:pt x="473520" y="604309"/>
                    </a:lnTo>
                    <a:cubicBezTo>
                      <a:pt x="473476" y="603690"/>
                      <a:pt x="473918" y="603160"/>
                      <a:pt x="474537" y="603115"/>
                    </a:cubicBezTo>
                    <a:lnTo>
                      <a:pt x="532422" y="597990"/>
                    </a:lnTo>
                    <a:lnTo>
                      <a:pt x="529727" y="567766"/>
                    </a:lnTo>
                    <a:lnTo>
                      <a:pt x="503435" y="570107"/>
                    </a:lnTo>
                    <a:cubicBezTo>
                      <a:pt x="501800" y="570284"/>
                      <a:pt x="500298" y="569047"/>
                      <a:pt x="500166" y="567367"/>
                    </a:cubicBezTo>
                    <a:lnTo>
                      <a:pt x="497956" y="542269"/>
                    </a:lnTo>
                    <a:cubicBezTo>
                      <a:pt x="497823" y="540943"/>
                      <a:pt x="498840" y="539751"/>
                      <a:pt x="500166" y="539618"/>
                    </a:cubicBezTo>
                    <a:lnTo>
                      <a:pt x="527031" y="537232"/>
                    </a:lnTo>
                    <a:lnTo>
                      <a:pt x="524601" y="510056"/>
                    </a:lnTo>
                    <a:cubicBezTo>
                      <a:pt x="524469" y="508731"/>
                      <a:pt x="525484" y="507538"/>
                      <a:pt x="526810" y="507405"/>
                    </a:cubicBezTo>
                    <a:lnTo>
                      <a:pt x="584607" y="502280"/>
                    </a:lnTo>
                    <a:lnTo>
                      <a:pt x="582000" y="473116"/>
                    </a:lnTo>
                    <a:cubicBezTo>
                      <a:pt x="581868" y="471790"/>
                      <a:pt x="582884" y="470597"/>
                      <a:pt x="584210" y="470464"/>
                    </a:cubicBezTo>
                    <a:close/>
                    <a:moveTo>
                      <a:pt x="731486" y="427381"/>
                    </a:moveTo>
                    <a:cubicBezTo>
                      <a:pt x="731840" y="427381"/>
                      <a:pt x="732150" y="427646"/>
                      <a:pt x="732193" y="428000"/>
                    </a:cubicBezTo>
                    <a:lnTo>
                      <a:pt x="734624" y="455440"/>
                    </a:lnTo>
                    <a:cubicBezTo>
                      <a:pt x="734756" y="456765"/>
                      <a:pt x="733740" y="457958"/>
                      <a:pt x="732415" y="458091"/>
                    </a:cubicBezTo>
                    <a:lnTo>
                      <a:pt x="675766" y="463128"/>
                    </a:lnTo>
                    <a:cubicBezTo>
                      <a:pt x="674220" y="463261"/>
                      <a:pt x="672849" y="462112"/>
                      <a:pt x="672717" y="460566"/>
                    </a:cubicBezTo>
                    <a:lnTo>
                      <a:pt x="670463" y="435246"/>
                    </a:lnTo>
                    <a:cubicBezTo>
                      <a:pt x="670331" y="433921"/>
                      <a:pt x="671347" y="432728"/>
                      <a:pt x="672673" y="432595"/>
                    </a:cubicBezTo>
                    <a:close/>
                    <a:moveTo>
                      <a:pt x="454564" y="421372"/>
                    </a:moveTo>
                    <a:cubicBezTo>
                      <a:pt x="455933" y="421239"/>
                      <a:pt x="457126" y="422256"/>
                      <a:pt x="457259" y="423625"/>
                    </a:cubicBezTo>
                    <a:lnTo>
                      <a:pt x="459424" y="448150"/>
                    </a:lnTo>
                    <a:cubicBezTo>
                      <a:pt x="459557" y="449476"/>
                      <a:pt x="458540" y="450668"/>
                      <a:pt x="457214" y="450801"/>
                    </a:cubicBezTo>
                    <a:lnTo>
                      <a:pt x="432072" y="453011"/>
                    </a:lnTo>
                    <a:cubicBezTo>
                      <a:pt x="430438" y="453188"/>
                      <a:pt x="428935" y="451950"/>
                      <a:pt x="428802" y="450271"/>
                    </a:cubicBezTo>
                    <a:lnTo>
                      <a:pt x="426681" y="426320"/>
                    </a:lnTo>
                    <a:cubicBezTo>
                      <a:pt x="426549" y="424995"/>
                      <a:pt x="427565" y="423802"/>
                      <a:pt x="428891" y="423670"/>
                    </a:cubicBezTo>
                    <a:close/>
                    <a:moveTo>
                      <a:pt x="118343" y="389998"/>
                    </a:moveTo>
                    <a:cubicBezTo>
                      <a:pt x="119182" y="389955"/>
                      <a:pt x="119934" y="390573"/>
                      <a:pt x="120022" y="391412"/>
                    </a:cubicBezTo>
                    <a:lnTo>
                      <a:pt x="122541" y="419781"/>
                    </a:lnTo>
                    <a:cubicBezTo>
                      <a:pt x="122584" y="420620"/>
                      <a:pt x="121966" y="421372"/>
                      <a:pt x="121126" y="421460"/>
                    </a:cubicBezTo>
                    <a:lnTo>
                      <a:pt x="92758" y="423978"/>
                    </a:lnTo>
                    <a:cubicBezTo>
                      <a:pt x="91919" y="424023"/>
                      <a:pt x="91167" y="423405"/>
                      <a:pt x="91079" y="422564"/>
                    </a:cubicBezTo>
                    <a:lnTo>
                      <a:pt x="88560" y="394196"/>
                    </a:lnTo>
                    <a:cubicBezTo>
                      <a:pt x="88516" y="393357"/>
                      <a:pt x="89134" y="392605"/>
                      <a:pt x="89974" y="392517"/>
                    </a:cubicBezTo>
                    <a:close/>
                    <a:moveTo>
                      <a:pt x="389608" y="367022"/>
                    </a:moveTo>
                    <a:cubicBezTo>
                      <a:pt x="390492" y="366933"/>
                      <a:pt x="391243" y="367552"/>
                      <a:pt x="391331" y="368436"/>
                    </a:cubicBezTo>
                    <a:lnTo>
                      <a:pt x="396369" y="424995"/>
                    </a:lnTo>
                    <a:cubicBezTo>
                      <a:pt x="396412" y="425835"/>
                      <a:pt x="395795" y="426586"/>
                      <a:pt x="394955" y="426674"/>
                    </a:cubicBezTo>
                    <a:lnTo>
                      <a:pt x="366631" y="429193"/>
                    </a:lnTo>
                    <a:lnTo>
                      <a:pt x="369414" y="460345"/>
                    </a:lnTo>
                    <a:cubicBezTo>
                      <a:pt x="369414" y="460345"/>
                      <a:pt x="369414" y="460390"/>
                      <a:pt x="369414" y="460390"/>
                    </a:cubicBezTo>
                    <a:lnTo>
                      <a:pt x="396412" y="458003"/>
                    </a:lnTo>
                    <a:cubicBezTo>
                      <a:pt x="397253" y="457960"/>
                      <a:pt x="398004" y="458578"/>
                      <a:pt x="398092" y="459417"/>
                    </a:cubicBezTo>
                    <a:lnTo>
                      <a:pt x="400478" y="486239"/>
                    </a:lnTo>
                    <a:cubicBezTo>
                      <a:pt x="400566" y="487123"/>
                      <a:pt x="399948" y="487874"/>
                      <a:pt x="399064" y="487963"/>
                    </a:cubicBezTo>
                    <a:lnTo>
                      <a:pt x="312193" y="495651"/>
                    </a:lnTo>
                    <a:cubicBezTo>
                      <a:pt x="311352" y="495696"/>
                      <a:pt x="310602" y="495077"/>
                      <a:pt x="310514" y="494237"/>
                    </a:cubicBezTo>
                    <a:lnTo>
                      <a:pt x="307862" y="465824"/>
                    </a:lnTo>
                    <a:lnTo>
                      <a:pt x="338749" y="463085"/>
                    </a:lnTo>
                    <a:lnTo>
                      <a:pt x="335965" y="431756"/>
                    </a:lnTo>
                    <a:cubicBezTo>
                      <a:pt x="335921" y="430917"/>
                      <a:pt x="336539" y="430165"/>
                      <a:pt x="337378" y="430077"/>
                    </a:cubicBezTo>
                    <a:lnTo>
                      <a:pt x="364863" y="427647"/>
                    </a:lnTo>
                    <a:cubicBezTo>
                      <a:pt x="365173" y="427647"/>
                      <a:pt x="365482" y="427735"/>
                      <a:pt x="365747" y="427868"/>
                    </a:cubicBezTo>
                    <a:lnTo>
                      <a:pt x="360709" y="371131"/>
                    </a:lnTo>
                    <a:cubicBezTo>
                      <a:pt x="360666" y="370292"/>
                      <a:pt x="361284" y="369540"/>
                      <a:pt x="362124" y="369452"/>
                    </a:cubicBezTo>
                    <a:close/>
                    <a:moveTo>
                      <a:pt x="784380" y="362072"/>
                    </a:moveTo>
                    <a:cubicBezTo>
                      <a:pt x="785750" y="361939"/>
                      <a:pt x="786943" y="362956"/>
                      <a:pt x="787076" y="364325"/>
                    </a:cubicBezTo>
                    <a:lnTo>
                      <a:pt x="794632" y="449431"/>
                    </a:lnTo>
                    <a:cubicBezTo>
                      <a:pt x="794764" y="450756"/>
                      <a:pt x="793748" y="451949"/>
                      <a:pt x="792422" y="452081"/>
                    </a:cubicBezTo>
                    <a:lnTo>
                      <a:pt x="764274" y="454556"/>
                    </a:lnTo>
                    <a:lnTo>
                      <a:pt x="761667" y="425127"/>
                    </a:lnTo>
                    <a:lnTo>
                      <a:pt x="732195" y="427735"/>
                    </a:lnTo>
                    <a:lnTo>
                      <a:pt x="729720" y="399631"/>
                    </a:lnTo>
                    <a:cubicBezTo>
                      <a:pt x="729587" y="398305"/>
                      <a:pt x="730604" y="397113"/>
                      <a:pt x="731930" y="396980"/>
                    </a:cubicBezTo>
                    <a:lnTo>
                      <a:pt x="758972" y="394593"/>
                    </a:lnTo>
                    <a:lnTo>
                      <a:pt x="756541" y="366977"/>
                    </a:lnTo>
                    <a:cubicBezTo>
                      <a:pt x="756409" y="365651"/>
                      <a:pt x="757425" y="364458"/>
                      <a:pt x="758751" y="364325"/>
                    </a:cubicBezTo>
                    <a:close/>
                    <a:moveTo>
                      <a:pt x="567861" y="321286"/>
                    </a:moveTo>
                    <a:lnTo>
                      <a:pt x="510858" y="326324"/>
                    </a:lnTo>
                    <a:cubicBezTo>
                      <a:pt x="509533" y="326456"/>
                      <a:pt x="508517" y="327650"/>
                      <a:pt x="508650" y="328975"/>
                    </a:cubicBezTo>
                    <a:lnTo>
                      <a:pt x="511035" y="355885"/>
                    </a:lnTo>
                    <a:cubicBezTo>
                      <a:pt x="511035" y="356018"/>
                      <a:pt x="511168" y="356107"/>
                      <a:pt x="511300" y="356107"/>
                    </a:cubicBezTo>
                    <a:lnTo>
                      <a:pt x="484082" y="358536"/>
                    </a:lnTo>
                    <a:cubicBezTo>
                      <a:pt x="482756" y="358669"/>
                      <a:pt x="481739" y="359862"/>
                      <a:pt x="481872" y="361188"/>
                    </a:cubicBezTo>
                    <a:lnTo>
                      <a:pt x="484258" y="388009"/>
                    </a:lnTo>
                    <a:cubicBezTo>
                      <a:pt x="484302" y="388098"/>
                      <a:pt x="484390" y="388186"/>
                      <a:pt x="484479" y="388186"/>
                    </a:cubicBezTo>
                    <a:lnTo>
                      <a:pt x="542718" y="383016"/>
                    </a:lnTo>
                    <a:cubicBezTo>
                      <a:pt x="544043" y="382884"/>
                      <a:pt x="545060" y="381691"/>
                      <a:pt x="544927" y="380365"/>
                    </a:cubicBezTo>
                    <a:lnTo>
                      <a:pt x="542541" y="353587"/>
                    </a:lnTo>
                    <a:cubicBezTo>
                      <a:pt x="542541" y="353455"/>
                      <a:pt x="542452" y="353410"/>
                      <a:pt x="542364" y="353410"/>
                    </a:cubicBezTo>
                    <a:lnTo>
                      <a:pt x="570556" y="350892"/>
                    </a:lnTo>
                    <a:cubicBezTo>
                      <a:pt x="571881" y="350760"/>
                      <a:pt x="572897" y="349566"/>
                      <a:pt x="572765" y="348241"/>
                    </a:cubicBezTo>
                    <a:lnTo>
                      <a:pt x="570556" y="323540"/>
                    </a:lnTo>
                    <a:cubicBezTo>
                      <a:pt x="570424" y="322170"/>
                      <a:pt x="569230" y="321154"/>
                      <a:pt x="567861" y="321286"/>
                    </a:cubicBezTo>
                    <a:close/>
                    <a:moveTo>
                      <a:pt x="233538" y="319873"/>
                    </a:moveTo>
                    <a:lnTo>
                      <a:pt x="204286" y="322480"/>
                    </a:lnTo>
                    <a:lnTo>
                      <a:pt x="206893" y="351733"/>
                    </a:lnTo>
                    <a:cubicBezTo>
                      <a:pt x="206981" y="352616"/>
                      <a:pt x="207733" y="353235"/>
                      <a:pt x="208572" y="353147"/>
                    </a:cubicBezTo>
                    <a:lnTo>
                      <a:pt x="236233" y="350672"/>
                    </a:lnTo>
                    <a:cubicBezTo>
                      <a:pt x="237073" y="350584"/>
                      <a:pt x="237736" y="349833"/>
                      <a:pt x="237648" y="348949"/>
                    </a:cubicBezTo>
                    <a:lnTo>
                      <a:pt x="235217" y="321287"/>
                    </a:lnTo>
                    <a:cubicBezTo>
                      <a:pt x="235129" y="320404"/>
                      <a:pt x="234377" y="319785"/>
                      <a:pt x="233538" y="319873"/>
                    </a:cubicBezTo>
                    <a:close/>
                    <a:moveTo>
                      <a:pt x="49233" y="306042"/>
                    </a:moveTo>
                    <a:cubicBezTo>
                      <a:pt x="50073" y="305999"/>
                      <a:pt x="50824" y="306617"/>
                      <a:pt x="50912" y="307456"/>
                    </a:cubicBezTo>
                    <a:lnTo>
                      <a:pt x="53298" y="334456"/>
                    </a:lnTo>
                    <a:cubicBezTo>
                      <a:pt x="53342" y="335295"/>
                      <a:pt x="52723" y="336046"/>
                      <a:pt x="51884" y="336135"/>
                    </a:cubicBezTo>
                    <a:lnTo>
                      <a:pt x="24885" y="338520"/>
                    </a:lnTo>
                    <a:cubicBezTo>
                      <a:pt x="24046" y="338609"/>
                      <a:pt x="23295" y="337990"/>
                      <a:pt x="23207" y="337106"/>
                    </a:cubicBezTo>
                    <a:lnTo>
                      <a:pt x="20820" y="310108"/>
                    </a:lnTo>
                    <a:cubicBezTo>
                      <a:pt x="20776" y="309268"/>
                      <a:pt x="21394" y="308517"/>
                      <a:pt x="22234" y="308429"/>
                    </a:cubicBezTo>
                    <a:close/>
                    <a:moveTo>
                      <a:pt x="109416" y="299635"/>
                    </a:moveTo>
                    <a:cubicBezTo>
                      <a:pt x="110742" y="299502"/>
                      <a:pt x="111934" y="300519"/>
                      <a:pt x="112067" y="301845"/>
                    </a:cubicBezTo>
                    <a:lnTo>
                      <a:pt x="117104" y="358625"/>
                    </a:lnTo>
                    <a:cubicBezTo>
                      <a:pt x="117237" y="359951"/>
                      <a:pt x="116220" y="361144"/>
                      <a:pt x="114895" y="361277"/>
                    </a:cubicBezTo>
                    <a:lnTo>
                      <a:pt x="88206" y="363663"/>
                    </a:lnTo>
                    <a:cubicBezTo>
                      <a:pt x="86881" y="363795"/>
                      <a:pt x="85688" y="362779"/>
                      <a:pt x="85555" y="361454"/>
                    </a:cubicBezTo>
                    <a:lnTo>
                      <a:pt x="80517" y="304672"/>
                    </a:lnTo>
                    <a:cubicBezTo>
                      <a:pt x="80385" y="303346"/>
                      <a:pt x="81401" y="302153"/>
                      <a:pt x="82727" y="302021"/>
                    </a:cubicBezTo>
                    <a:close/>
                    <a:moveTo>
                      <a:pt x="260228" y="286468"/>
                    </a:moveTo>
                    <a:cubicBezTo>
                      <a:pt x="261552" y="286335"/>
                      <a:pt x="262746" y="287352"/>
                      <a:pt x="262878" y="288678"/>
                    </a:cubicBezTo>
                    <a:lnTo>
                      <a:pt x="268048" y="346696"/>
                    </a:lnTo>
                    <a:lnTo>
                      <a:pt x="295621" y="344265"/>
                    </a:lnTo>
                    <a:cubicBezTo>
                      <a:pt x="296947" y="344133"/>
                      <a:pt x="298140" y="345148"/>
                      <a:pt x="298273" y="346474"/>
                    </a:cubicBezTo>
                    <a:lnTo>
                      <a:pt x="308834" y="465427"/>
                    </a:lnTo>
                    <a:lnTo>
                      <a:pt x="278079" y="468167"/>
                    </a:lnTo>
                    <a:lnTo>
                      <a:pt x="280730" y="497905"/>
                    </a:lnTo>
                    <a:lnTo>
                      <a:pt x="220636" y="503252"/>
                    </a:lnTo>
                    <a:cubicBezTo>
                      <a:pt x="219796" y="503340"/>
                      <a:pt x="219133" y="504091"/>
                      <a:pt x="219222" y="504975"/>
                    </a:cubicBezTo>
                    <a:lnTo>
                      <a:pt x="221740" y="533255"/>
                    </a:lnTo>
                    <a:cubicBezTo>
                      <a:pt x="221828" y="534139"/>
                      <a:pt x="222579" y="534757"/>
                      <a:pt x="223419" y="534669"/>
                    </a:cubicBezTo>
                    <a:lnTo>
                      <a:pt x="283647" y="529322"/>
                    </a:lnTo>
                    <a:lnTo>
                      <a:pt x="280907" y="498347"/>
                    </a:lnTo>
                    <a:lnTo>
                      <a:pt x="311529" y="495651"/>
                    </a:lnTo>
                    <a:lnTo>
                      <a:pt x="314136" y="524859"/>
                    </a:lnTo>
                    <a:cubicBezTo>
                      <a:pt x="314269" y="526185"/>
                      <a:pt x="313252" y="527378"/>
                      <a:pt x="311926" y="527510"/>
                    </a:cubicBezTo>
                    <a:lnTo>
                      <a:pt x="283735" y="530029"/>
                    </a:lnTo>
                    <a:lnTo>
                      <a:pt x="286077" y="556630"/>
                    </a:lnTo>
                    <a:cubicBezTo>
                      <a:pt x="286209" y="557956"/>
                      <a:pt x="285193" y="559149"/>
                      <a:pt x="283867" y="559282"/>
                    </a:cubicBezTo>
                    <a:lnTo>
                      <a:pt x="137696" y="572096"/>
                    </a:lnTo>
                    <a:cubicBezTo>
                      <a:pt x="136370" y="572228"/>
                      <a:pt x="135176" y="571212"/>
                      <a:pt x="135044" y="569887"/>
                    </a:cubicBezTo>
                    <a:lnTo>
                      <a:pt x="130051" y="513415"/>
                    </a:lnTo>
                    <a:lnTo>
                      <a:pt x="102081" y="515889"/>
                    </a:lnTo>
                    <a:cubicBezTo>
                      <a:pt x="101462" y="515933"/>
                      <a:pt x="100844" y="515756"/>
                      <a:pt x="100357" y="515359"/>
                    </a:cubicBezTo>
                    <a:cubicBezTo>
                      <a:pt x="100490" y="515579"/>
                      <a:pt x="100534" y="515889"/>
                      <a:pt x="100579" y="516154"/>
                    </a:cubicBezTo>
                    <a:lnTo>
                      <a:pt x="102964" y="542844"/>
                    </a:lnTo>
                    <a:cubicBezTo>
                      <a:pt x="103097" y="544169"/>
                      <a:pt x="102081" y="545362"/>
                      <a:pt x="100755" y="545495"/>
                    </a:cubicBezTo>
                    <a:lnTo>
                      <a:pt x="43975" y="550532"/>
                    </a:lnTo>
                    <a:cubicBezTo>
                      <a:pt x="42649" y="550665"/>
                      <a:pt x="41455" y="549648"/>
                      <a:pt x="41323" y="548322"/>
                    </a:cubicBezTo>
                    <a:lnTo>
                      <a:pt x="38937" y="521633"/>
                    </a:lnTo>
                    <a:cubicBezTo>
                      <a:pt x="38804" y="520308"/>
                      <a:pt x="39821" y="519115"/>
                      <a:pt x="41146" y="518983"/>
                    </a:cubicBezTo>
                    <a:lnTo>
                      <a:pt x="97927" y="513945"/>
                    </a:lnTo>
                    <a:cubicBezTo>
                      <a:pt x="98546" y="513901"/>
                      <a:pt x="99164" y="514078"/>
                      <a:pt x="99650" y="514475"/>
                    </a:cubicBezTo>
                    <a:cubicBezTo>
                      <a:pt x="99518" y="514210"/>
                      <a:pt x="99473" y="513945"/>
                      <a:pt x="99430" y="513680"/>
                    </a:cubicBezTo>
                    <a:lnTo>
                      <a:pt x="96822" y="484472"/>
                    </a:lnTo>
                    <a:lnTo>
                      <a:pt x="38495" y="489642"/>
                    </a:lnTo>
                    <a:cubicBezTo>
                      <a:pt x="37169" y="489774"/>
                      <a:pt x="35976" y="488758"/>
                      <a:pt x="35843" y="487432"/>
                    </a:cubicBezTo>
                    <a:lnTo>
                      <a:pt x="33457" y="460743"/>
                    </a:lnTo>
                    <a:cubicBezTo>
                      <a:pt x="33325" y="459417"/>
                      <a:pt x="34341" y="458225"/>
                      <a:pt x="35667" y="458091"/>
                    </a:cubicBezTo>
                    <a:lnTo>
                      <a:pt x="124395" y="450226"/>
                    </a:lnTo>
                    <a:lnTo>
                      <a:pt x="122053" y="423714"/>
                    </a:lnTo>
                    <a:cubicBezTo>
                      <a:pt x="121920" y="422388"/>
                      <a:pt x="122937" y="421196"/>
                      <a:pt x="124263" y="421063"/>
                    </a:cubicBezTo>
                    <a:lnTo>
                      <a:pt x="151040" y="418676"/>
                    </a:lnTo>
                    <a:lnTo>
                      <a:pt x="148477" y="389690"/>
                    </a:lnTo>
                    <a:cubicBezTo>
                      <a:pt x="148344" y="388364"/>
                      <a:pt x="149361" y="387171"/>
                      <a:pt x="150687" y="387039"/>
                    </a:cubicBezTo>
                    <a:lnTo>
                      <a:pt x="179007" y="384524"/>
                    </a:lnTo>
                    <a:lnTo>
                      <a:pt x="179011" y="384564"/>
                    </a:lnTo>
                    <a:lnTo>
                      <a:pt x="179059" y="384560"/>
                    </a:lnTo>
                    <a:lnTo>
                      <a:pt x="181706" y="414390"/>
                    </a:lnTo>
                    <a:cubicBezTo>
                      <a:pt x="181794" y="415274"/>
                      <a:pt x="182546" y="415893"/>
                      <a:pt x="183385" y="415804"/>
                    </a:cubicBezTo>
                    <a:lnTo>
                      <a:pt x="241271" y="410679"/>
                    </a:lnTo>
                    <a:lnTo>
                      <a:pt x="243878" y="439975"/>
                    </a:lnTo>
                    <a:lnTo>
                      <a:pt x="215244" y="442494"/>
                    </a:lnTo>
                    <a:cubicBezTo>
                      <a:pt x="214361" y="442582"/>
                      <a:pt x="213742" y="443334"/>
                      <a:pt x="213830" y="444173"/>
                    </a:cubicBezTo>
                    <a:lnTo>
                      <a:pt x="216217" y="471216"/>
                    </a:lnTo>
                    <a:cubicBezTo>
                      <a:pt x="216305" y="472055"/>
                      <a:pt x="217056" y="472718"/>
                      <a:pt x="217940" y="472630"/>
                    </a:cubicBezTo>
                    <a:lnTo>
                      <a:pt x="244982" y="470243"/>
                    </a:lnTo>
                    <a:cubicBezTo>
                      <a:pt x="245866" y="470155"/>
                      <a:pt x="246485" y="469404"/>
                      <a:pt x="246397" y="468564"/>
                    </a:cubicBezTo>
                    <a:lnTo>
                      <a:pt x="243878" y="440152"/>
                    </a:lnTo>
                    <a:lnTo>
                      <a:pt x="272909" y="437589"/>
                    </a:lnTo>
                    <a:cubicBezTo>
                      <a:pt x="273793" y="437501"/>
                      <a:pt x="274411" y="436750"/>
                      <a:pt x="274323" y="435910"/>
                    </a:cubicBezTo>
                    <a:lnTo>
                      <a:pt x="271540" y="404669"/>
                    </a:lnTo>
                    <a:cubicBezTo>
                      <a:pt x="271540" y="404626"/>
                      <a:pt x="271495" y="404581"/>
                      <a:pt x="271495" y="404537"/>
                    </a:cubicBezTo>
                    <a:lnTo>
                      <a:pt x="269153" y="378113"/>
                    </a:lnTo>
                    <a:cubicBezTo>
                      <a:pt x="269065" y="377229"/>
                      <a:pt x="268313" y="376610"/>
                      <a:pt x="267474" y="376699"/>
                    </a:cubicBezTo>
                    <a:lnTo>
                      <a:pt x="179059" y="384560"/>
                    </a:lnTo>
                    <a:lnTo>
                      <a:pt x="179055" y="384520"/>
                    </a:lnTo>
                    <a:lnTo>
                      <a:pt x="179007" y="384524"/>
                    </a:lnTo>
                    <a:lnTo>
                      <a:pt x="176581" y="357256"/>
                    </a:lnTo>
                    <a:cubicBezTo>
                      <a:pt x="176581" y="356859"/>
                      <a:pt x="176624" y="356505"/>
                      <a:pt x="176758" y="356152"/>
                    </a:cubicBezTo>
                    <a:lnTo>
                      <a:pt x="148124" y="358715"/>
                    </a:lnTo>
                    <a:cubicBezTo>
                      <a:pt x="146798" y="358847"/>
                      <a:pt x="145606" y="357831"/>
                      <a:pt x="145472" y="356505"/>
                    </a:cubicBezTo>
                    <a:lnTo>
                      <a:pt x="143086" y="329816"/>
                    </a:lnTo>
                    <a:cubicBezTo>
                      <a:pt x="142954" y="328490"/>
                      <a:pt x="143970" y="327297"/>
                      <a:pt x="145296" y="327164"/>
                    </a:cubicBezTo>
                    <a:lnTo>
                      <a:pt x="204153" y="321950"/>
                    </a:lnTo>
                    <a:lnTo>
                      <a:pt x="201679" y="294113"/>
                    </a:lnTo>
                    <a:cubicBezTo>
                      <a:pt x="201546" y="292787"/>
                      <a:pt x="202563" y="291593"/>
                      <a:pt x="203888" y="291461"/>
                    </a:cubicBezTo>
                    <a:close/>
                    <a:moveTo>
                      <a:pt x="688271" y="280148"/>
                    </a:moveTo>
                    <a:lnTo>
                      <a:pt x="690879" y="309931"/>
                    </a:lnTo>
                    <a:lnTo>
                      <a:pt x="721456" y="307236"/>
                    </a:lnTo>
                    <a:lnTo>
                      <a:pt x="724107" y="336974"/>
                    </a:lnTo>
                    <a:lnTo>
                      <a:pt x="693529" y="339669"/>
                    </a:lnTo>
                    <a:lnTo>
                      <a:pt x="695960" y="366932"/>
                    </a:lnTo>
                    <a:cubicBezTo>
                      <a:pt x="696092" y="368258"/>
                      <a:pt x="695076" y="369451"/>
                      <a:pt x="693751" y="369583"/>
                    </a:cubicBezTo>
                    <a:lnTo>
                      <a:pt x="668122" y="371837"/>
                    </a:lnTo>
                    <a:cubicBezTo>
                      <a:pt x="666752" y="371970"/>
                      <a:pt x="665559" y="370954"/>
                      <a:pt x="665426" y="369583"/>
                    </a:cubicBezTo>
                    <a:lnTo>
                      <a:pt x="657958" y="285274"/>
                    </a:lnTo>
                    <a:cubicBezTo>
                      <a:pt x="657826" y="283948"/>
                      <a:pt x="658842" y="282755"/>
                      <a:pt x="660168" y="282623"/>
                    </a:cubicBezTo>
                    <a:close/>
                    <a:moveTo>
                      <a:pt x="411614" y="273785"/>
                    </a:moveTo>
                    <a:cubicBezTo>
                      <a:pt x="412984" y="273652"/>
                      <a:pt x="414177" y="274669"/>
                      <a:pt x="414309" y="276038"/>
                    </a:cubicBezTo>
                    <a:lnTo>
                      <a:pt x="416607" y="301844"/>
                    </a:lnTo>
                    <a:cubicBezTo>
                      <a:pt x="416740" y="303170"/>
                      <a:pt x="415723" y="304362"/>
                      <a:pt x="414398" y="304495"/>
                    </a:cubicBezTo>
                    <a:lnTo>
                      <a:pt x="386118" y="307014"/>
                    </a:lnTo>
                    <a:lnTo>
                      <a:pt x="388548" y="334543"/>
                    </a:lnTo>
                    <a:cubicBezTo>
                      <a:pt x="388680" y="335868"/>
                      <a:pt x="387665" y="337061"/>
                      <a:pt x="386339" y="337194"/>
                    </a:cubicBezTo>
                    <a:lnTo>
                      <a:pt x="361064" y="339448"/>
                    </a:lnTo>
                    <a:cubicBezTo>
                      <a:pt x="359429" y="339624"/>
                      <a:pt x="357927" y="338387"/>
                      <a:pt x="357793" y="336708"/>
                    </a:cubicBezTo>
                    <a:lnTo>
                      <a:pt x="355320" y="309003"/>
                    </a:lnTo>
                    <a:lnTo>
                      <a:pt x="386030" y="306263"/>
                    </a:lnTo>
                    <a:lnTo>
                      <a:pt x="383599" y="278734"/>
                    </a:lnTo>
                    <a:cubicBezTo>
                      <a:pt x="383467" y="277409"/>
                      <a:pt x="384483" y="276215"/>
                      <a:pt x="385809" y="276083"/>
                    </a:cubicBezTo>
                    <a:close/>
                    <a:moveTo>
                      <a:pt x="713193" y="247140"/>
                    </a:moveTo>
                    <a:cubicBezTo>
                      <a:pt x="714519" y="247007"/>
                      <a:pt x="715712" y="247980"/>
                      <a:pt x="715756" y="249394"/>
                    </a:cubicBezTo>
                    <a:lnTo>
                      <a:pt x="718231" y="277055"/>
                    </a:lnTo>
                    <a:lnTo>
                      <a:pt x="688183" y="279707"/>
                    </a:lnTo>
                    <a:lnTo>
                      <a:pt x="685753" y="252089"/>
                    </a:lnTo>
                    <a:cubicBezTo>
                      <a:pt x="685620" y="250719"/>
                      <a:pt x="686637" y="249527"/>
                      <a:pt x="688006" y="249394"/>
                    </a:cubicBezTo>
                    <a:close/>
                    <a:moveTo>
                      <a:pt x="773686" y="241572"/>
                    </a:moveTo>
                    <a:cubicBezTo>
                      <a:pt x="775056" y="241440"/>
                      <a:pt x="776249" y="242456"/>
                      <a:pt x="776382" y="243826"/>
                    </a:cubicBezTo>
                    <a:lnTo>
                      <a:pt x="783893" y="328932"/>
                    </a:lnTo>
                    <a:cubicBezTo>
                      <a:pt x="784026" y="330257"/>
                      <a:pt x="783010" y="331450"/>
                      <a:pt x="781684" y="331582"/>
                    </a:cubicBezTo>
                    <a:lnTo>
                      <a:pt x="753581" y="334057"/>
                    </a:lnTo>
                    <a:lnTo>
                      <a:pt x="750973" y="304584"/>
                    </a:lnTo>
                    <a:lnTo>
                      <a:pt x="721500" y="307191"/>
                    </a:lnTo>
                    <a:lnTo>
                      <a:pt x="718849" y="277144"/>
                    </a:lnTo>
                    <a:lnTo>
                      <a:pt x="748323" y="274536"/>
                    </a:lnTo>
                    <a:lnTo>
                      <a:pt x="745848" y="246478"/>
                    </a:lnTo>
                    <a:cubicBezTo>
                      <a:pt x="745715" y="245152"/>
                      <a:pt x="746732" y="243958"/>
                      <a:pt x="748058" y="243826"/>
                    </a:cubicBezTo>
                    <a:close/>
                    <a:moveTo>
                      <a:pt x="344847" y="219036"/>
                    </a:moveTo>
                    <a:cubicBezTo>
                      <a:pt x="346216" y="218904"/>
                      <a:pt x="347410" y="219920"/>
                      <a:pt x="347542" y="221246"/>
                    </a:cubicBezTo>
                    <a:lnTo>
                      <a:pt x="355320" y="309003"/>
                    </a:lnTo>
                    <a:cubicBezTo>
                      <a:pt x="355320" y="309135"/>
                      <a:pt x="355232" y="309223"/>
                      <a:pt x="355143" y="309223"/>
                    </a:cubicBezTo>
                    <a:lnTo>
                      <a:pt x="327967" y="311653"/>
                    </a:lnTo>
                    <a:cubicBezTo>
                      <a:pt x="326333" y="311830"/>
                      <a:pt x="324830" y="310593"/>
                      <a:pt x="324697" y="308914"/>
                    </a:cubicBezTo>
                    <a:lnTo>
                      <a:pt x="317141" y="223942"/>
                    </a:lnTo>
                    <a:cubicBezTo>
                      <a:pt x="317009" y="222616"/>
                      <a:pt x="318025" y="221422"/>
                      <a:pt x="319351" y="221290"/>
                    </a:cubicBezTo>
                    <a:close/>
                    <a:moveTo>
                      <a:pt x="525927" y="201007"/>
                    </a:moveTo>
                    <a:cubicBezTo>
                      <a:pt x="527562" y="200831"/>
                      <a:pt x="529064" y="202068"/>
                      <a:pt x="529196" y="203747"/>
                    </a:cubicBezTo>
                    <a:lnTo>
                      <a:pt x="531539" y="230083"/>
                    </a:lnTo>
                    <a:cubicBezTo>
                      <a:pt x="531671" y="231409"/>
                      <a:pt x="530655" y="232601"/>
                      <a:pt x="529329" y="232734"/>
                    </a:cubicBezTo>
                    <a:lnTo>
                      <a:pt x="501491" y="235209"/>
                    </a:lnTo>
                    <a:lnTo>
                      <a:pt x="504186" y="265654"/>
                    </a:lnTo>
                    <a:lnTo>
                      <a:pt x="531981" y="263180"/>
                    </a:lnTo>
                    <a:cubicBezTo>
                      <a:pt x="533350" y="263047"/>
                      <a:pt x="534543" y="264063"/>
                      <a:pt x="534676" y="265434"/>
                    </a:cubicBezTo>
                    <a:lnTo>
                      <a:pt x="537194" y="293581"/>
                    </a:lnTo>
                    <a:lnTo>
                      <a:pt x="596935" y="288278"/>
                    </a:lnTo>
                    <a:lnTo>
                      <a:pt x="594417" y="259910"/>
                    </a:lnTo>
                    <a:cubicBezTo>
                      <a:pt x="594285" y="258585"/>
                      <a:pt x="595301" y="257391"/>
                      <a:pt x="596626" y="257259"/>
                    </a:cubicBezTo>
                    <a:lnTo>
                      <a:pt x="622299" y="254961"/>
                    </a:lnTo>
                    <a:cubicBezTo>
                      <a:pt x="623669" y="254828"/>
                      <a:pt x="624862" y="255845"/>
                      <a:pt x="624995" y="257214"/>
                    </a:cubicBezTo>
                    <a:lnTo>
                      <a:pt x="629943" y="312846"/>
                    </a:lnTo>
                    <a:cubicBezTo>
                      <a:pt x="630076" y="314172"/>
                      <a:pt x="629059" y="315365"/>
                      <a:pt x="627734" y="315498"/>
                    </a:cubicBezTo>
                    <a:lnTo>
                      <a:pt x="600515" y="317929"/>
                    </a:lnTo>
                    <a:lnTo>
                      <a:pt x="603166" y="347932"/>
                    </a:lnTo>
                    <a:lnTo>
                      <a:pt x="631269" y="345457"/>
                    </a:lnTo>
                    <a:cubicBezTo>
                      <a:pt x="632638" y="345324"/>
                      <a:pt x="633832" y="346341"/>
                      <a:pt x="633964" y="347710"/>
                    </a:cubicBezTo>
                    <a:lnTo>
                      <a:pt x="636130" y="372235"/>
                    </a:lnTo>
                    <a:cubicBezTo>
                      <a:pt x="636262" y="373560"/>
                      <a:pt x="635246" y="374753"/>
                      <a:pt x="633920" y="374886"/>
                    </a:cubicBezTo>
                    <a:lnTo>
                      <a:pt x="605773" y="377405"/>
                    </a:lnTo>
                    <a:lnTo>
                      <a:pt x="608469" y="407761"/>
                    </a:lnTo>
                    <a:lnTo>
                      <a:pt x="636572" y="405287"/>
                    </a:lnTo>
                    <a:cubicBezTo>
                      <a:pt x="637941" y="405154"/>
                      <a:pt x="639134" y="406170"/>
                      <a:pt x="639267" y="407541"/>
                    </a:cubicBezTo>
                    <a:lnTo>
                      <a:pt x="641520" y="432816"/>
                    </a:lnTo>
                    <a:cubicBezTo>
                      <a:pt x="641653" y="434142"/>
                      <a:pt x="640636" y="435334"/>
                      <a:pt x="639311" y="435467"/>
                    </a:cubicBezTo>
                    <a:lnTo>
                      <a:pt x="583989" y="440372"/>
                    </a:lnTo>
                    <a:cubicBezTo>
                      <a:pt x="582354" y="440549"/>
                      <a:pt x="580852" y="439311"/>
                      <a:pt x="580719" y="437632"/>
                    </a:cubicBezTo>
                    <a:lnTo>
                      <a:pt x="578332" y="410943"/>
                    </a:lnTo>
                    <a:cubicBezTo>
                      <a:pt x="578289" y="410678"/>
                      <a:pt x="578509" y="410456"/>
                      <a:pt x="578774" y="410413"/>
                    </a:cubicBezTo>
                    <a:lnTo>
                      <a:pt x="547799" y="413152"/>
                    </a:lnTo>
                    <a:lnTo>
                      <a:pt x="552439" y="465382"/>
                    </a:lnTo>
                    <a:cubicBezTo>
                      <a:pt x="552837" y="470110"/>
                      <a:pt x="549346" y="474264"/>
                      <a:pt x="544618" y="474706"/>
                    </a:cubicBezTo>
                    <a:lnTo>
                      <a:pt x="495349" y="479080"/>
                    </a:lnTo>
                    <a:cubicBezTo>
                      <a:pt x="493714" y="479257"/>
                      <a:pt x="492212" y="478020"/>
                      <a:pt x="492079" y="476340"/>
                    </a:cubicBezTo>
                    <a:lnTo>
                      <a:pt x="484302" y="388938"/>
                    </a:lnTo>
                    <a:lnTo>
                      <a:pt x="456375" y="391412"/>
                    </a:lnTo>
                    <a:cubicBezTo>
                      <a:pt x="454741" y="391588"/>
                      <a:pt x="453238" y="390352"/>
                      <a:pt x="453106" y="388673"/>
                    </a:cubicBezTo>
                    <a:lnTo>
                      <a:pt x="448289" y="333968"/>
                    </a:lnTo>
                    <a:cubicBezTo>
                      <a:pt x="448157" y="332643"/>
                      <a:pt x="449173" y="331450"/>
                      <a:pt x="450499" y="331317"/>
                    </a:cubicBezTo>
                    <a:lnTo>
                      <a:pt x="478999" y="328799"/>
                    </a:lnTo>
                    <a:lnTo>
                      <a:pt x="475377" y="288190"/>
                    </a:lnTo>
                    <a:lnTo>
                      <a:pt x="473829" y="270824"/>
                    </a:lnTo>
                    <a:lnTo>
                      <a:pt x="470825" y="237021"/>
                    </a:lnTo>
                    <a:lnTo>
                      <a:pt x="501093" y="234325"/>
                    </a:lnTo>
                    <a:lnTo>
                      <a:pt x="498574" y="205868"/>
                    </a:lnTo>
                    <a:cubicBezTo>
                      <a:pt x="498442" y="204543"/>
                      <a:pt x="499458" y="203350"/>
                      <a:pt x="500784" y="203217"/>
                    </a:cubicBezTo>
                    <a:close/>
                    <a:moveTo>
                      <a:pt x="282233" y="193586"/>
                    </a:moveTo>
                    <a:cubicBezTo>
                      <a:pt x="283603" y="193497"/>
                      <a:pt x="284796" y="194470"/>
                      <a:pt x="284928" y="195795"/>
                    </a:cubicBezTo>
                    <a:lnTo>
                      <a:pt x="289833" y="251074"/>
                    </a:lnTo>
                    <a:cubicBezTo>
                      <a:pt x="289966" y="252398"/>
                      <a:pt x="288949" y="253592"/>
                      <a:pt x="287623" y="253724"/>
                    </a:cubicBezTo>
                    <a:lnTo>
                      <a:pt x="262349" y="255978"/>
                    </a:lnTo>
                    <a:cubicBezTo>
                      <a:pt x="260714" y="256155"/>
                      <a:pt x="259212" y="254918"/>
                      <a:pt x="259079" y="253238"/>
                    </a:cubicBezTo>
                    <a:lnTo>
                      <a:pt x="254218" y="198534"/>
                    </a:lnTo>
                    <a:cubicBezTo>
                      <a:pt x="254086" y="197208"/>
                      <a:pt x="255102" y="196016"/>
                      <a:pt x="256428" y="195883"/>
                    </a:cubicBezTo>
                    <a:close/>
                    <a:moveTo>
                      <a:pt x="461015" y="146481"/>
                    </a:moveTo>
                    <a:cubicBezTo>
                      <a:pt x="461899" y="146392"/>
                      <a:pt x="462650" y="147011"/>
                      <a:pt x="462738" y="147894"/>
                    </a:cubicBezTo>
                    <a:lnTo>
                      <a:pt x="470648" y="237065"/>
                    </a:lnTo>
                    <a:lnTo>
                      <a:pt x="442324" y="239583"/>
                    </a:lnTo>
                    <a:cubicBezTo>
                      <a:pt x="441440" y="239627"/>
                      <a:pt x="440645" y="239008"/>
                      <a:pt x="440600" y="238169"/>
                    </a:cubicBezTo>
                    <a:lnTo>
                      <a:pt x="432780" y="150192"/>
                    </a:lnTo>
                    <a:cubicBezTo>
                      <a:pt x="432691" y="149529"/>
                      <a:pt x="433177" y="148954"/>
                      <a:pt x="433839" y="148911"/>
                    </a:cubicBezTo>
                    <a:close/>
                    <a:moveTo>
                      <a:pt x="151880" y="114136"/>
                    </a:moveTo>
                    <a:cubicBezTo>
                      <a:pt x="153736" y="114003"/>
                      <a:pt x="154399" y="114357"/>
                      <a:pt x="154576" y="116345"/>
                    </a:cubicBezTo>
                    <a:cubicBezTo>
                      <a:pt x="157050" y="144979"/>
                      <a:pt x="159569" y="173612"/>
                      <a:pt x="162176" y="202245"/>
                    </a:cubicBezTo>
                    <a:cubicBezTo>
                      <a:pt x="162353" y="204101"/>
                      <a:pt x="161823" y="204587"/>
                      <a:pt x="160055" y="204720"/>
                    </a:cubicBezTo>
                    <a:cubicBezTo>
                      <a:pt x="145694" y="205957"/>
                      <a:pt x="131333" y="207238"/>
                      <a:pt x="116972" y="208520"/>
                    </a:cubicBezTo>
                    <a:cubicBezTo>
                      <a:pt x="102877" y="209758"/>
                      <a:pt x="88780" y="210994"/>
                      <a:pt x="74685" y="212320"/>
                    </a:cubicBezTo>
                    <a:cubicBezTo>
                      <a:pt x="72564" y="212497"/>
                      <a:pt x="71725" y="212231"/>
                      <a:pt x="71548" y="209758"/>
                    </a:cubicBezTo>
                    <a:cubicBezTo>
                      <a:pt x="69117" y="181301"/>
                      <a:pt x="66599" y="152844"/>
                      <a:pt x="63992" y="124387"/>
                    </a:cubicBezTo>
                    <a:cubicBezTo>
                      <a:pt x="63815" y="122442"/>
                      <a:pt x="64301" y="121912"/>
                      <a:pt x="66245" y="121735"/>
                    </a:cubicBezTo>
                    <a:cubicBezTo>
                      <a:pt x="94790" y="119262"/>
                      <a:pt x="123336" y="116742"/>
                      <a:pt x="151880" y="114136"/>
                    </a:cubicBezTo>
                    <a:close/>
                    <a:moveTo>
                      <a:pt x="424074" y="88639"/>
                    </a:moveTo>
                    <a:cubicBezTo>
                      <a:pt x="425443" y="88507"/>
                      <a:pt x="426637" y="89523"/>
                      <a:pt x="426769" y="90893"/>
                    </a:cubicBezTo>
                    <a:lnTo>
                      <a:pt x="431984" y="149574"/>
                    </a:lnTo>
                    <a:lnTo>
                      <a:pt x="403350" y="152137"/>
                    </a:lnTo>
                    <a:lnTo>
                      <a:pt x="411216" y="240777"/>
                    </a:lnTo>
                    <a:cubicBezTo>
                      <a:pt x="411260" y="241617"/>
                      <a:pt x="410641" y="242368"/>
                      <a:pt x="409802" y="242456"/>
                    </a:cubicBezTo>
                    <a:lnTo>
                      <a:pt x="383024" y="244842"/>
                    </a:lnTo>
                    <a:cubicBezTo>
                      <a:pt x="382140" y="244931"/>
                      <a:pt x="381390" y="244268"/>
                      <a:pt x="381301" y="243385"/>
                    </a:cubicBezTo>
                    <a:lnTo>
                      <a:pt x="378694" y="214088"/>
                    </a:lnTo>
                    <a:lnTo>
                      <a:pt x="347365" y="216872"/>
                    </a:lnTo>
                    <a:cubicBezTo>
                      <a:pt x="346526" y="216916"/>
                      <a:pt x="345775" y="216297"/>
                      <a:pt x="345686" y="215458"/>
                    </a:cubicBezTo>
                    <a:lnTo>
                      <a:pt x="343255" y="187973"/>
                    </a:lnTo>
                    <a:cubicBezTo>
                      <a:pt x="343167" y="187089"/>
                      <a:pt x="343786" y="186339"/>
                      <a:pt x="344670" y="186250"/>
                    </a:cubicBezTo>
                    <a:lnTo>
                      <a:pt x="375955" y="183466"/>
                    </a:lnTo>
                    <a:lnTo>
                      <a:pt x="373392" y="154744"/>
                    </a:lnTo>
                    <a:lnTo>
                      <a:pt x="344626" y="157307"/>
                    </a:lnTo>
                    <a:cubicBezTo>
                      <a:pt x="342990" y="157483"/>
                      <a:pt x="341488" y="156246"/>
                      <a:pt x="341356" y="154567"/>
                    </a:cubicBezTo>
                    <a:lnTo>
                      <a:pt x="336186" y="96417"/>
                    </a:lnTo>
                    <a:close/>
                    <a:moveTo>
                      <a:pt x="178967" y="80952"/>
                    </a:moveTo>
                    <a:cubicBezTo>
                      <a:pt x="130449" y="85371"/>
                      <a:pt x="81887" y="89657"/>
                      <a:pt x="33369" y="93899"/>
                    </a:cubicBezTo>
                    <a:cubicBezTo>
                      <a:pt x="30895" y="94119"/>
                      <a:pt x="30674" y="95003"/>
                      <a:pt x="30850" y="97124"/>
                    </a:cubicBezTo>
                    <a:cubicBezTo>
                      <a:pt x="35181" y="145686"/>
                      <a:pt x="39511" y="194204"/>
                      <a:pt x="43753" y="242766"/>
                    </a:cubicBezTo>
                    <a:cubicBezTo>
                      <a:pt x="43975" y="245064"/>
                      <a:pt x="44549" y="245727"/>
                      <a:pt x="46979" y="245506"/>
                    </a:cubicBezTo>
                    <a:cubicBezTo>
                      <a:pt x="95497" y="241087"/>
                      <a:pt x="144059" y="236800"/>
                      <a:pt x="192577" y="232559"/>
                    </a:cubicBezTo>
                    <a:cubicBezTo>
                      <a:pt x="194874" y="232382"/>
                      <a:pt x="195581" y="231852"/>
                      <a:pt x="195361" y="229377"/>
                    </a:cubicBezTo>
                    <a:cubicBezTo>
                      <a:pt x="193108" y="205163"/>
                      <a:pt x="191030" y="180903"/>
                      <a:pt x="188865" y="156689"/>
                    </a:cubicBezTo>
                    <a:cubicBezTo>
                      <a:pt x="186700" y="132474"/>
                      <a:pt x="184535" y="108215"/>
                      <a:pt x="182458" y="84000"/>
                    </a:cubicBezTo>
                    <a:cubicBezTo>
                      <a:pt x="182237" y="81482"/>
                      <a:pt x="181706" y="80686"/>
                      <a:pt x="178967" y="80952"/>
                    </a:cubicBezTo>
                    <a:close/>
                    <a:moveTo>
                      <a:pt x="695518" y="65883"/>
                    </a:moveTo>
                    <a:cubicBezTo>
                      <a:pt x="697373" y="65751"/>
                      <a:pt x="698036" y="66104"/>
                      <a:pt x="698213" y="68092"/>
                    </a:cubicBezTo>
                    <a:cubicBezTo>
                      <a:pt x="700688" y="96726"/>
                      <a:pt x="703206" y="125359"/>
                      <a:pt x="705813" y="153992"/>
                    </a:cubicBezTo>
                    <a:cubicBezTo>
                      <a:pt x="705990" y="155848"/>
                      <a:pt x="705459" y="156334"/>
                      <a:pt x="703692" y="156467"/>
                    </a:cubicBezTo>
                    <a:cubicBezTo>
                      <a:pt x="689331" y="157704"/>
                      <a:pt x="674970" y="158985"/>
                      <a:pt x="660609" y="160267"/>
                    </a:cubicBezTo>
                    <a:cubicBezTo>
                      <a:pt x="646514" y="161505"/>
                      <a:pt x="632417" y="162741"/>
                      <a:pt x="618322" y="164067"/>
                    </a:cubicBezTo>
                    <a:cubicBezTo>
                      <a:pt x="616201" y="164244"/>
                      <a:pt x="615362" y="163978"/>
                      <a:pt x="615185" y="161505"/>
                    </a:cubicBezTo>
                    <a:cubicBezTo>
                      <a:pt x="612754" y="133048"/>
                      <a:pt x="610235" y="104591"/>
                      <a:pt x="607629" y="76134"/>
                    </a:cubicBezTo>
                    <a:cubicBezTo>
                      <a:pt x="607452" y="74189"/>
                      <a:pt x="607938" y="73659"/>
                      <a:pt x="609882" y="73482"/>
                    </a:cubicBezTo>
                    <a:cubicBezTo>
                      <a:pt x="638427" y="71009"/>
                      <a:pt x="666973" y="68489"/>
                      <a:pt x="695518" y="65883"/>
                    </a:cubicBezTo>
                    <a:close/>
                    <a:moveTo>
                      <a:pt x="515897" y="51964"/>
                    </a:moveTo>
                    <a:cubicBezTo>
                      <a:pt x="516781" y="51875"/>
                      <a:pt x="517532" y="52494"/>
                      <a:pt x="517620" y="53377"/>
                    </a:cubicBezTo>
                    <a:lnTo>
                      <a:pt x="522570" y="109185"/>
                    </a:lnTo>
                    <a:cubicBezTo>
                      <a:pt x="522613" y="110026"/>
                      <a:pt x="521995" y="110776"/>
                      <a:pt x="521155" y="110865"/>
                    </a:cubicBezTo>
                    <a:lnTo>
                      <a:pt x="499106" y="112809"/>
                    </a:lnTo>
                    <a:lnTo>
                      <a:pt x="494378" y="113251"/>
                    </a:lnTo>
                    <a:lnTo>
                      <a:pt x="461458" y="116168"/>
                    </a:lnTo>
                    <a:cubicBezTo>
                      <a:pt x="460618" y="116211"/>
                      <a:pt x="459867" y="115593"/>
                      <a:pt x="459779" y="114798"/>
                    </a:cubicBezTo>
                    <a:lnTo>
                      <a:pt x="457349" y="87313"/>
                    </a:lnTo>
                    <a:cubicBezTo>
                      <a:pt x="457260" y="86430"/>
                      <a:pt x="457879" y="85678"/>
                      <a:pt x="458762" y="85589"/>
                    </a:cubicBezTo>
                    <a:lnTo>
                      <a:pt x="490047" y="82806"/>
                    </a:lnTo>
                    <a:lnTo>
                      <a:pt x="487661" y="56028"/>
                    </a:lnTo>
                    <a:cubicBezTo>
                      <a:pt x="487617" y="55189"/>
                      <a:pt x="488236" y="54437"/>
                      <a:pt x="489075" y="54349"/>
                    </a:cubicBezTo>
                    <a:close/>
                    <a:moveTo>
                      <a:pt x="209854" y="48253"/>
                    </a:moveTo>
                    <a:cubicBezTo>
                      <a:pt x="210650" y="48165"/>
                      <a:pt x="211312" y="48739"/>
                      <a:pt x="211400" y="49534"/>
                    </a:cubicBezTo>
                    <a:lnTo>
                      <a:pt x="229915" y="258099"/>
                    </a:lnTo>
                    <a:cubicBezTo>
                      <a:pt x="230003" y="258895"/>
                      <a:pt x="229429" y="259557"/>
                      <a:pt x="228634" y="259646"/>
                    </a:cubicBezTo>
                    <a:lnTo>
                      <a:pt x="20069" y="278160"/>
                    </a:lnTo>
                    <a:cubicBezTo>
                      <a:pt x="19273" y="278248"/>
                      <a:pt x="18567" y="277674"/>
                      <a:pt x="18523" y="276879"/>
                    </a:cubicBezTo>
                    <a:lnTo>
                      <a:pt x="8" y="68314"/>
                    </a:lnTo>
                    <a:cubicBezTo>
                      <a:pt x="-80" y="67519"/>
                      <a:pt x="494" y="66856"/>
                      <a:pt x="1289" y="66768"/>
                    </a:cubicBezTo>
                    <a:close/>
                    <a:moveTo>
                      <a:pt x="328453" y="37779"/>
                    </a:moveTo>
                    <a:cubicBezTo>
                      <a:pt x="329823" y="37647"/>
                      <a:pt x="331016" y="38663"/>
                      <a:pt x="331149" y="40033"/>
                    </a:cubicBezTo>
                    <a:lnTo>
                      <a:pt x="336142" y="96151"/>
                    </a:lnTo>
                    <a:lnTo>
                      <a:pt x="306139" y="98802"/>
                    </a:lnTo>
                    <a:lnTo>
                      <a:pt x="311486" y="159074"/>
                    </a:lnTo>
                    <a:cubicBezTo>
                      <a:pt x="311529" y="159914"/>
                      <a:pt x="310911" y="160665"/>
                      <a:pt x="310071" y="160753"/>
                    </a:cubicBezTo>
                    <a:lnTo>
                      <a:pt x="283294" y="163139"/>
                    </a:lnTo>
                    <a:cubicBezTo>
                      <a:pt x="282410" y="163228"/>
                      <a:pt x="281658" y="162565"/>
                      <a:pt x="281570" y="161681"/>
                    </a:cubicBezTo>
                    <a:lnTo>
                      <a:pt x="278963" y="132385"/>
                    </a:lnTo>
                    <a:lnTo>
                      <a:pt x="249932" y="134947"/>
                    </a:lnTo>
                    <a:cubicBezTo>
                      <a:pt x="249092" y="134992"/>
                      <a:pt x="248341" y="134373"/>
                      <a:pt x="248253" y="133622"/>
                    </a:cubicBezTo>
                    <a:lnTo>
                      <a:pt x="245823" y="106138"/>
                    </a:lnTo>
                    <a:cubicBezTo>
                      <a:pt x="245734" y="105254"/>
                      <a:pt x="246353" y="104502"/>
                      <a:pt x="247237" y="104414"/>
                    </a:cubicBezTo>
                    <a:lnTo>
                      <a:pt x="276223" y="101851"/>
                    </a:lnTo>
                    <a:lnTo>
                      <a:pt x="273705" y="73527"/>
                    </a:lnTo>
                    <a:lnTo>
                      <a:pt x="244674" y="76090"/>
                    </a:lnTo>
                    <a:cubicBezTo>
                      <a:pt x="243834" y="76134"/>
                      <a:pt x="243083" y="75516"/>
                      <a:pt x="242995" y="74676"/>
                    </a:cubicBezTo>
                    <a:lnTo>
                      <a:pt x="240565" y="47191"/>
                    </a:lnTo>
                    <a:cubicBezTo>
                      <a:pt x="240476" y="46307"/>
                      <a:pt x="241095" y="45557"/>
                      <a:pt x="241978" y="45468"/>
                    </a:cubicBezTo>
                    <a:lnTo>
                      <a:pt x="290629" y="41138"/>
                    </a:lnTo>
                    <a:lnTo>
                      <a:pt x="304283" y="39945"/>
                    </a:lnTo>
                    <a:close/>
                    <a:moveTo>
                      <a:pt x="722561" y="32698"/>
                    </a:moveTo>
                    <a:cubicBezTo>
                      <a:pt x="674043" y="37117"/>
                      <a:pt x="625481" y="41403"/>
                      <a:pt x="576963" y="45646"/>
                    </a:cubicBezTo>
                    <a:cubicBezTo>
                      <a:pt x="574489" y="45866"/>
                      <a:pt x="574268" y="46750"/>
                      <a:pt x="574445" y="48871"/>
                    </a:cubicBezTo>
                    <a:cubicBezTo>
                      <a:pt x="578819" y="97433"/>
                      <a:pt x="583149" y="145951"/>
                      <a:pt x="587348" y="194513"/>
                    </a:cubicBezTo>
                    <a:cubicBezTo>
                      <a:pt x="587568" y="196811"/>
                      <a:pt x="588143" y="197474"/>
                      <a:pt x="590573" y="197253"/>
                    </a:cubicBezTo>
                    <a:cubicBezTo>
                      <a:pt x="639091" y="192834"/>
                      <a:pt x="687653" y="188548"/>
                      <a:pt x="736171" y="184306"/>
                    </a:cubicBezTo>
                    <a:cubicBezTo>
                      <a:pt x="738469" y="184129"/>
                      <a:pt x="739176" y="183599"/>
                      <a:pt x="738955" y="181124"/>
                    </a:cubicBezTo>
                    <a:cubicBezTo>
                      <a:pt x="736701" y="156909"/>
                      <a:pt x="734624" y="132651"/>
                      <a:pt x="732460" y="108436"/>
                    </a:cubicBezTo>
                    <a:cubicBezTo>
                      <a:pt x="730294" y="84221"/>
                      <a:pt x="728129" y="59963"/>
                      <a:pt x="726052" y="35748"/>
                    </a:cubicBezTo>
                    <a:cubicBezTo>
                      <a:pt x="725831" y="33229"/>
                      <a:pt x="725301" y="32433"/>
                      <a:pt x="722561" y="32698"/>
                    </a:cubicBezTo>
                    <a:close/>
                    <a:moveTo>
                      <a:pt x="388901" y="31505"/>
                    </a:moveTo>
                    <a:cubicBezTo>
                      <a:pt x="390846" y="31328"/>
                      <a:pt x="392569" y="32787"/>
                      <a:pt x="392746" y="34731"/>
                    </a:cubicBezTo>
                    <a:lnTo>
                      <a:pt x="394866" y="58592"/>
                    </a:lnTo>
                    <a:cubicBezTo>
                      <a:pt x="395043" y="60359"/>
                      <a:pt x="393718" y="61906"/>
                      <a:pt x="391951" y="62083"/>
                    </a:cubicBezTo>
                    <a:lnTo>
                      <a:pt x="368090" y="64203"/>
                    </a:lnTo>
                    <a:cubicBezTo>
                      <a:pt x="366145" y="64380"/>
                      <a:pt x="364466" y="62922"/>
                      <a:pt x="364246" y="60978"/>
                    </a:cubicBezTo>
                    <a:lnTo>
                      <a:pt x="362168" y="37470"/>
                    </a:lnTo>
                    <a:cubicBezTo>
                      <a:pt x="361991" y="35482"/>
                      <a:pt x="363450" y="33759"/>
                      <a:pt x="365395" y="33582"/>
                    </a:cubicBezTo>
                    <a:close/>
                    <a:moveTo>
                      <a:pt x="753493" y="0"/>
                    </a:moveTo>
                    <a:cubicBezTo>
                      <a:pt x="753758" y="0"/>
                      <a:pt x="753934" y="44"/>
                      <a:pt x="754155" y="132"/>
                    </a:cubicBezTo>
                    <a:cubicBezTo>
                      <a:pt x="754508" y="88"/>
                      <a:pt x="754774" y="220"/>
                      <a:pt x="754862" y="707"/>
                    </a:cubicBezTo>
                    <a:cubicBezTo>
                      <a:pt x="754862" y="751"/>
                      <a:pt x="754862" y="751"/>
                      <a:pt x="754862" y="751"/>
                    </a:cubicBezTo>
                    <a:cubicBezTo>
                      <a:pt x="754950" y="927"/>
                      <a:pt x="755039" y="1104"/>
                      <a:pt x="755039" y="1326"/>
                    </a:cubicBezTo>
                    <a:lnTo>
                      <a:pt x="773553" y="209891"/>
                    </a:lnTo>
                    <a:cubicBezTo>
                      <a:pt x="773642" y="210686"/>
                      <a:pt x="773068" y="211349"/>
                      <a:pt x="772272" y="211437"/>
                    </a:cubicBezTo>
                    <a:lnTo>
                      <a:pt x="563707" y="229951"/>
                    </a:lnTo>
                    <a:cubicBezTo>
                      <a:pt x="563265" y="229996"/>
                      <a:pt x="562868" y="229819"/>
                      <a:pt x="562558" y="229510"/>
                    </a:cubicBezTo>
                    <a:cubicBezTo>
                      <a:pt x="562514" y="229466"/>
                      <a:pt x="562514" y="229466"/>
                      <a:pt x="562514" y="229421"/>
                    </a:cubicBezTo>
                    <a:cubicBezTo>
                      <a:pt x="562338" y="229201"/>
                      <a:pt x="562204" y="228936"/>
                      <a:pt x="562161" y="228626"/>
                    </a:cubicBezTo>
                    <a:lnTo>
                      <a:pt x="543646" y="20061"/>
                    </a:lnTo>
                    <a:cubicBezTo>
                      <a:pt x="543558" y="19265"/>
                      <a:pt x="544132" y="18603"/>
                      <a:pt x="544927" y="185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0" name="Graphic 106">
                <a:extLst>
                  <a:ext uri="{FF2B5EF4-FFF2-40B4-BE49-F238E27FC236}">
                    <a16:creationId xmlns:a16="http://schemas.microsoft.com/office/drawing/2014/main" id="{8154B7B2-CDD2-A1C9-7473-41C1F14A459B}"/>
                  </a:ext>
                </a:extLst>
              </p:cNvPr>
              <p:cNvSpPr/>
              <p:nvPr/>
            </p:nvSpPr>
            <p:spPr>
              <a:xfrm rot="21318464">
                <a:off x="2885741" y="3558786"/>
                <a:ext cx="1297586" cy="112186"/>
              </a:xfrm>
              <a:custGeom>
                <a:avLst/>
                <a:gdLst>
                  <a:gd name="connsiteX0" fmla="*/ 0 w 1324515"/>
                  <a:gd name="connsiteY0" fmla="*/ 0 h 116003"/>
                  <a:gd name="connsiteX1" fmla="*/ 1324515 w 1324515"/>
                  <a:gd name="connsiteY1" fmla="*/ 0 h 116003"/>
                  <a:gd name="connsiteX2" fmla="*/ 1324515 w 1324515"/>
                  <a:gd name="connsiteY2" fmla="*/ 116004 h 116003"/>
                  <a:gd name="connsiteX3" fmla="*/ 0 w 1324515"/>
                  <a:gd name="connsiteY3" fmla="*/ 116004 h 11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4515" h="116003">
                    <a:moveTo>
                      <a:pt x="0" y="0"/>
                    </a:moveTo>
                    <a:lnTo>
                      <a:pt x="1324515" y="0"/>
                    </a:lnTo>
                    <a:lnTo>
                      <a:pt x="1324515" y="116004"/>
                    </a:lnTo>
                    <a:lnTo>
                      <a:pt x="0" y="116004"/>
                    </a:lnTo>
                    <a:close/>
                  </a:path>
                </a:pathLst>
              </a:custGeom>
              <a:solidFill>
                <a:srgbClr val="FF0000">
                  <a:alpha val="60000"/>
                </a:srgbClr>
              </a:solidFill>
              <a:ln w="4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Graphic 106">
              <a:extLst>
                <a:ext uri="{FF2B5EF4-FFF2-40B4-BE49-F238E27FC236}">
                  <a16:creationId xmlns:a16="http://schemas.microsoft.com/office/drawing/2014/main" id="{B9139014-9ACA-D55B-D323-C83C401019F3}"/>
                </a:ext>
              </a:extLst>
            </p:cNvPr>
            <p:cNvSpPr/>
            <p:nvPr/>
          </p:nvSpPr>
          <p:spPr>
            <a:xfrm>
              <a:off x="8164344" y="4602514"/>
              <a:ext cx="306498" cy="218868"/>
            </a:xfrm>
            <a:custGeom>
              <a:avLst/>
              <a:gdLst>
                <a:gd name="connsiteX0" fmla="*/ 146118 w 370097"/>
                <a:gd name="connsiteY0" fmla="*/ 2633 h 264283"/>
                <a:gd name="connsiteX1" fmla="*/ 364018 w 370097"/>
                <a:gd name="connsiteY1" fmla="*/ 92188 h 264283"/>
                <a:gd name="connsiteX2" fmla="*/ 359677 w 370097"/>
                <a:gd name="connsiteY2" fmla="*/ 110373 h 264283"/>
                <a:gd name="connsiteX3" fmla="*/ 272636 w 370097"/>
                <a:gd name="connsiteY3" fmla="*/ 177218 h 264283"/>
                <a:gd name="connsiteX4" fmla="*/ 178375 w 370097"/>
                <a:gd name="connsiteY4" fmla="*/ 250598 h 264283"/>
                <a:gd name="connsiteX5" fmla="*/ 122632 w 370097"/>
                <a:gd name="connsiteY5" fmla="*/ 248999 h 264283"/>
                <a:gd name="connsiteX6" fmla="*/ 34495 w 370097"/>
                <a:gd name="connsiteY6" fmla="*/ 171827 h 264283"/>
                <a:gd name="connsiteX7" fmla="*/ 23026 w 370097"/>
                <a:gd name="connsiteY7" fmla="*/ 46314 h 264283"/>
                <a:gd name="connsiteX8" fmla="*/ 146118 w 370097"/>
                <a:gd name="connsiteY8" fmla="*/ 2633 h 2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097" h="264283">
                  <a:moveTo>
                    <a:pt x="146118" y="2633"/>
                  </a:moveTo>
                  <a:cubicBezTo>
                    <a:pt x="186874" y="5695"/>
                    <a:pt x="327876" y="67058"/>
                    <a:pt x="364018" y="92188"/>
                  </a:cubicBezTo>
                  <a:cubicBezTo>
                    <a:pt x="377862" y="101828"/>
                    <a:pt x="364383" y="106626"/>
                    <a:pt x="359677" y="110373"/>
                  </a:cubicBezTo>
                  <a:cubicBezTo>
                    <a:pt x="331029" y="133127"/>
                    <a:pt x="301604" y="154876"/>
                    <a:pt x="272636" y="177218"/>
                  </a:cubicBezTo>
                  <a:cubicBezTo>
                    <a:pt x="241109" y="201526"/>
                    <a:pt x="209628" y="225925"/>
                    <a:pt x="178375" y="250598"/>
                  </a:cubicBezTo>
                  <a:cubicBezTo>
                    <a:pt x="154844" y="269149"/>
                    <a:pt x="145341" y="269057"/>
                    <a:pt x="122632" y="248999"/>
                  </a:cubicBezTo>
                  <a:cubicBezTo>
                    <a:pt x="112809" y="240318"/>
                    <a:pt x="43724" y="181148"/>
                    <a:pt x="34495" y="171827"/>
                  </a:cubicBezTo>
                  <a:cubicBezTo>
                    <a:pt x="4247" y="141260"/>
                    <a:pt x="-19421" y="88761"/>
                    <a:pt x="23026" y="46314"/>
                  </a:cubicBezTo>
                  <a:cubicBezTo>
                    <a:pt x="65427" y="3821"/>
                    <a:pt x="102803" y="-5408"/>
                    <a:pt x="146118" y="2633"/>
                  </a:cubicBezTo>
                  <a:close/>
                </a:path>
              </a:pathLst>
            </a:custGeom>
            <a:solidFill>
              <a:srgbClr val="FAEFE9"/>
            </a:solidFill>
            <a:ln w="45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D7695D-492A-190E-DC33-2D0514DB2925}"/>
              </a:ext>
            </a:extLst>
          </p:cNvPr>
          <p:cNvGrpSpPr/>
          <p:nvPr/>
        </p:nvGrpSpPr>
        <p:grpSpPr>
          <a:xfrm>
            <a:off x="200649" y="4328868"/>
            <a:ext cx="1414742" cy="2542802"/>
            <a:chOff x="5852497" y="2173842"/>
            <a:chExt cx="2304012" cy="4050333"/>
          </a:xfrm>
        </p:grpSpPr>
        <p:grpSp>
          <p:nvGrpSpPr>
            <p:cNvPr id="4" name="Group 20">
              <a:extLst>
                <a:ext uri="{FF2B5EF4-FFF2-40B4-BE49-F238E27FC236}">
                  <a16:creationId xmlns:a16="http://schemas.microsoft.com/office/drawing/2014/main" id="{E4F4E8FA-50DF-8913-82DE-C6D8A6AAA020}"/>
                </a:ext>
              </a:extLst>
            </p:cNvPr>
            <p:cNvGrpSpPr/>
            <p:nvPr/>
          </p:nvGrpSpPr>
          <p:grpSpPr>
            <a:xfrm>
              <a:off x="5852497" y="2173842"/>
              <a:ext cx="2304012" cy="4050333"/>
              <a:chOff x="445712" y="1449040"/>
              <a:chExt cx="2113018" cy="3924176"/>
            </a:xfrm>
          </p:grpSpPr>
          <p:sp>
            <p:nvSpPr>
              <p:cNvPr id="8" name="Rounded Rectangle 21">
                <a:extLst>
                  <a:ext uri="{FF2B5EF4-FFF2-40B4-BE49-F238E27FC236}">
                    <a16:creationId xmlns:a16="http://schemas.microsoft.com/office/drawing/2014/main" id="{57296671-5D92-5F9F-57C0-7C46D232566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ectangle 22">
                <a:extLst>
                  <a:ext uri="{FF2B5EF4-FFF2-40B4-BE49-F238E27FC236}">
                    <a16:creationId xmlns:a16="http://schemas.microsoft.com/office/drawing/2014/main" id="{4B58F83F-D84E-0E58-840C-6B265142F7C5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0" name="Group 23">
                <a:extLst>
                  <a:ext uri="{FF2B5EF4-FFF2-40B4-BE49-F238E27FC236}">
                    <a16:creationId xmlns:a16="http://schemas.microsoft.com/office/drawing/2014/main" id="{9C876348-3728-0183-D733-B761F61C904B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1" name="Oval 24">
                  <a:extLst>
                    <a:ext uri="{FF2B5EF4-FFF2-40B4-BE49-F238E27FC236}">
                      <a16:creationId xmlns:a16="http://schemas.microsoft.com/office/drawing/2014/main" id="{0CDE0F89-F3E6-D95F-6F92-1FEFC7E8A2B3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3" name="Rounded Rectangle 25">
                  <a:extLst>
                    <a:ext uri="{FF2B5EF4-FFF2-40B4-BE49-F238E27FC236}">
                      <a16:creationId xmlns:a16="http://schemas.microsoft.com/office/drawing/2014/main" id="{8BFA2EAF-5BDC-4BD4-5F20-017FAD211FB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19DD7C-28B3-902B-2023-688C8EE237B7}"/>
                </a:ext>
              </a:extLst>
            </p:cNvPr>
            <p:cNvGrpSpPr/>
            <p:nvPr/>
          </p:nvGrpSpPr>
          <p:grpSpPr>
            <a:xfrm>
              <a:off x="5927025" y="2556649"/>
              <a:ext cx="2119696" cy="3270627"/>
              <a:chOff x="6023560" y="2556650"/>
              <a:chExt cx="3528017" cy="216736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3C4AB23-9B1B-5C51-DE22-CE2569C3C6B0}"/>
                  </a:ext>
                </a:extLst>
              </p:cNvPr>
              <p:cNvSpPr/>
              <p:nvPr/>
            </p:nvSpPr>
            <p:spPr>
              <a:xfrm>
                <a:off x="6023560" y="2556650"/>
                <a:ext cx="3528017" cy="2156011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63953AF-F442-8688-29C9-06BC1A76A3E8}"/>
                  </a:ext>
                </a:extLst>
              </p:cNvPr>
              <p:cNvSpPr/>
              <p:nvPr/>
            </p:nvSpPr>
            <p:spPr>
              <a:xfrm>
                <a:off x="7217976" y="2568001"/>
                <a:ext cx="2333601" cy="2156011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548549-0B35-E86A-3E20-2E40C7A1A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6" y="4869741"/>
            <a:ext cx="1301566" cy="1301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8268A-DFD3-BAFB-F49D-6725A0DCD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76" y="202019"/>
            <a:ext cx="6188872" cy="643345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C14EB2-D933-ABF3-07D4-325F761C1D76}"/>
              </a:ext>
            </a:extLst>
          </p:cNvPr>
          <p:cNvSpPr/>
          <p:nvPr/>
        </p:nvSpPr>
        <p:spPr>
          <a:xfrm>
            <a:off x="194812" y="3898695"/>
            <a:ext cx="4985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Final Output -</a:t>
            </a:r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&gt;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499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D3F7DDD-371F-B00B-E340-EF5FC43B1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601" y="105466"/>
            <a:ext cx="7867970" cy="724247"/>
          </a:xfrm>
        </p:spPr>
        <p:txBody>
          <a:bodyPr/>
          <a:lstStyle/>
          <a:p>
            <a:r>
              <a:rPr lang="en-US" b="1" u="sng" dirty="0"/>
              <a:t>CSE Department-</a:t>
            </a:r>
          </a:p>
        </p:txBody>
      </p:sp>
      <p:pic>
        <p:nvPicPr>
          <p:cNvPr id="3" name="orignal">
            <a:hlinkClick r:id="" action="ppaction://media"/>
            <a:extLst>
              <a:ext uri="{FF2B5EF4-FFF2-40B4-BE49-F238E27FC236}">
                <a16:creationId xmlns:a16="http://schemas.microsoft.com/office/drawing/2014/main" id="{1B628206-4C95-4703-8FD8-D3D1C3F1AD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1007" y="857250"/>
            <a:ext cx="10480505" cy="58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A24C7-F328-2C66-5BA7-3056FE434793}"/>
              </a:ext>
            </a:extLst>
          </p:cNvPr>
          <p:cNvSpPr txBox="1"/>
          <p:nvPr/>
        </p:nvSpPr>
        <p:spPr>
          <a:xfrm>
            <a:off x="359226" y="303187"/>
            <a:ext cx="1158240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effectLst/>
                <a:latin typeface="arial" panose="020B0604020202020204" pitchFamily="34" charset="0"/>
              </a:rPr>
              <a:t>What is the advantage of a QR code over a text URL?</a:t>
            </a:r>
          </a:p>
          <a:p>
            <a:pPr algn="l"/>
            <a:r>
              <a:rPr lang="en-US" sz="2800" b="1" dirty="0">
                <a:latin typeface="arial" panose="020B0604020202020204" pitchFamily="34" charset="0"/>
              </a:rPr>
              <a:t>Ans.- </a:t>
            </a:r>
            <a:r>
              <a:rPr lang="en-US" sz="2800" i="0" dirty="0">
                <a:effectLst/>
                <a:latin typeface="arial" panose="020B0604020202020204" pitchFamily="34" charset="0"/>
              </a:rPr>
              <a:t>Quick and error-free</a:t>
            </a:r>
            <a:br>
              <a:rPr lang="en-US" sz="2800" i="0" dirty="0">
                <a:effectLst/>
                <a:latin typeface="arial" panose="020B0604020202020204" pitchFamily="34" charset="0"/>
              </a:rPr>
            </a:br>
            <a:br>
              <a:rPr lang="en-US" sz="2800" i="0" dirty="0">
                <a:effectLst/>
                <a:latin typeface="arial" panose="020B0604020202020204" pitchFamily="34" charset="0"/>
              </a:rPr>
            </a:br>
            <a:r>
              <a:rPr lang="en-US" sz="2800" i="0" dirty="0">
                <a:effectLst/>
                <a:latin typeface="arial" panose="020B0604020202020204" pitchFamily="34" charset="0"/>
              </a:rPr>
              <a:t>But typing a URL is time-consuming and inconvenient on a mobile screen. Consumers are also likely to make errors while typing. Compared to this, scanning a QR Code is a much faster and error-free process.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C2C99-B6B1-7CF8-83D1-AB6E042A20D8}"/>
              </a:ext>
            </a:extLst>
          </p:cNvPr>
          <p:cNvSpPr txBox="1"/>
          <p:nvPr/>
        </p:nvSpPr>
        <p:spPr>
          <a:xfrm>
            <a:off x="462641" y="4071647"/>
            <a:ext cx="7980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https://scanova.io/blog/advantages-of-qr-code/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6C0F5E-BE03-72BF-4D66-89551D2E0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8041" r="6402" b="7812"/>
          <a:stretch/>
        </p:blipFill>
        <p:spPr>
          <a:xfrm>
            <a:off x="8109858" y="3379248"/>
            <a:ext cx="3450772" cy="3353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775101E-FF6B-1062-03F6-0731B0460BCA}"/>
              </a:ext>
            </a:extLst>
          </p:cNvPr>
          <p:cNvSpPr/>
          <p:nvPr/>
        </p:nvSpPr>
        <p:spPr>
          <a:xfrm>
            <a:off x="4131128" y="5301049"/>
            <a:ext cx="3450772" cy="664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C23160-B504-B89C-9A30-FFE774753CD7}"/>
              </a:ext>
            </a:extLst>
          </p:cNvPr>
          <p:cNvSpPr/>
          <p:nvPr/>
        </p:nvSpPr>
        <p:spPr>
          <a:xfrm>
            <a:off x="3788228" y="4648200"/>
            <a:ext cx="342900" cy="1148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2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3439886" y="4567532"/>
            <a:ext cx="523058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cs typeface="Arial" pitchFamily="34" charset="0"/>
              </a:rPr>
              <a:t>THANK YOU</a:t>
            </a:r>
            <a:endParaRPr lang="ko-KR" altLang="en-US" sz="6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91E559-C68B-FAA0-86B1-EA798D6C55D0}"/>
              </a:ext>
            </a:extLst>
          </p:cNvPr>
          <p:cNvGrpSpPr/>
          <p:nvPr/>
        </p:nvGrpSpPr>
        <p:grpSpPr>
          <a:xfrm>
            <a:off x="9885485" y="381001"/>
            <a:ext cx="2306515" cy="4351463"/>
            <a:chOff x="3760328" y="3119170"/>
            <a:chExt cx="1850553" cy="35363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B14396C-7102-E509-E8A8-9DE3096DAACD}"/>
                </a:ext>
              </a:extLst>
            </p:cNvPr>
            <p:cNvGrpSpPr/>
            <p:nvPr/>
          </p:nvGrpSpPr>
          <p:grpSpPr>
            <a:xfrm>
              <a:off x="4148530" y="3119170"/>
              <a:ext cx="1462351" cy="3253158"/>
              <a:chOff x="9947718" y="2553974"/>
              <a:chExt cx="1678482" cy="3733960"/>
            </a:xfrm>
          </p:grpSpPr>
          <p:sp>
            <p:nvSpPr>
              <p:cNvPr id="10" name="Graphic 454">
                <a:extLst>
                  <a:ext uri="{FF2B5EF4-FFF2-40B4-BE49-F238E27FC236}">
                    <a16:creationId xmlns:a16="http://schemas.microsoft.com/office/drawing/2014/main" id="{AD20023C-41FB-5B3C-7B98-D67DE985CECA}"/>
                  </a:ext>
                </a:extLst>
              </p:cNvPr>
              <p:cNvSpPr/>
              <p:nvPr/>
            </p:nvSpPr>
            <p:spPr>
              <a:xfrm>
                <a:off x="10059968" y="2553974"/>
                <a:ext cx="1566232" cy="3712630"/>
              </a:xfrm>
              <a:custGeom>
                <a:avLst/>
                <a:gdLst>
                  <a:gd name="connsiteX0" fmla="*/ 2230114 w 2643745"/>
                  <a:gd name="connsiteY0" fmla="*/ 6266800 h 6266799"/>
                  <a:gd name="connsiteX1" fmla="*/ 2285969 w 2643745"/>
                  <a:gd name="connsiteY1" fmla="*/ 6079959 h 6266799"/>
                  <a:gd name="connsiteX2" fmla="*/ 2285875 w 2643745"/>
                  <a:gd name="connsiteY2" fmla="*/ 1819953 h 6266799"/>
                  <a:gd name="connsiteX3" fmla="*/ 1952144 w 2643745"/>
                  <a:gd name="connsiteY3" fmla="*/ 1247829 h 6266799"/>
                  <a:gd name="connsiteX4" fmla="*/ 1572662 w 2643745"/>
                  <a:gd name="connsiteY4" fmla="*/ 1026932 h 6266799"/>
                  <a:gd name="connsiteX5" fmla="*/ 1515590 w 2643745"/>
                  <a:gd name="connsiteY5" fmla="*/ 1048077 h 6266799"/>
                  <a:gd name="connsiteX6" fmla="*/ 1475827 w 2643745"/>
                  <a:gd name="connsiteY6" fmla="*/ 1167554 h 6266799"/>
                  <a:gd name="connsiteX7" fmla="*/ 1418848 w 2643745"/>
                  <a:gd name="connsiteY7" fmla="*/ 1188044 h 6266799"/>
                  <a:gd name="connsiteX8" fmla="*/ 730429 w 2643745"/>
                  <a:gd name="connsiteY8" fmla="*/ 792563 h 6266799"/>
                  <a:gd name="connsiteX9" fmla="*/ 582041 w 2643745"/>
                  <a:gd name="connsiteY9" fmla="*/ 593559 h 6266799"/>
                  <a:gd name="connsiteX10" fmla="*/ 395481 w 2643745"/>
                  <a:gd name="connsiteY10" fmla="*/ 347682 h 6266799"/>
                  <a:gd name="connsiteX11" fmla="*/ 290319 w 2643745"/>
                  <a:gd name="connsiteY11" fmla="*/ 287335 h 6266799"/>
                  <a:gd name="connsiteX12" fmla="*/ 0 w 2643745"/>
                  <a:gd name="connsiteY12" fmla="*/ 218661 h 6266799"/>
                  <a:gd name="connsiteX13" fmla="*/ 321942 w 2643745"/>
                  <a:gd name="connsiteY13" fmla="*/ 32008 h 6266799"/>
                  <a:gd name="connsiteX14" fmla="*/ 592333 w 2643745"/>
                  <a:gd name="connsiteY14" fmla="*/ 43890 h 6266799"/>
                  <a:gd name="connsiteX15" fmla="*/ 2338269 w 2643745"/>
                  <a:gd name="connsiteY15" fmla="*/ 1051726 h 6266799"/>
                  <a:gd name="connsiteX16" fmla="*/ 2642996 w 2643745"/>
                  <a:gd name="connsiteY16" fmla="*/ 1575572 h 6266799"/>
                  <a:gd name="connsiteX17" fmla="*/ 2643745 w 2643745"/>
                  <a:gd name="connsiteY17" fmla="*/ 5910895 h 6266799"/>
                  <a:gd name="connsiteX18" fmla="*/ 2537460 w 2643745"/>
                  <a:gd name="connsiteY18" fmla="*/ 6091842 h 6266799"/>
                  <a:gd name="connsiteX19" fmla="*/ 2230114 w 2643745"/>
                  <a:gd name="connsiteY19" fmla="*/ 6266800 h 6266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43745" h="6266799">
                    <a:moveTo>
                      <a:pt x="2230114" y="6266800"/>
                    </a:moveTo>
                    <a:cubicBezTo>
                      <a:pt x="2278109" y="6213283"/>
                      <a:pt x="2286063" y="6149194"/>
                      <a:pt x="2285969" y="6079959"/>
                    </a:cubicBezTo>
                    <a:cubicBezTo>
                      <a:pt x="2285126" y="4659988"/>
                      <a:pt x="2284753" y="3240017"/>
                      <a:pt x="2285875" y="1819953"/>
                    </a:cubicBezTo>
                    <a:cubicBezTo>
                      <a:pt x="2286063" y="1562100"/>
                      <a:pt x="2177906" y="1372639"/>
                      <a:pt x="1952144" y="1247829"/>
                    </a:cubicBezTo>
                    <a:cubicBezTo>
                      <a:pt x="1824059" y="1177004"/>
                      <a:pt x="1698314" y="1102062"/>
                      <a:pt x="1572662" y="1026932"/>
                    </a:cubicBezTo>
                    <a:cubicBezTo>
                      <a:pt x="1540384" y="1007659"/>
                      <a:pt x="1525601" y="1009156"/>
                      <a:pt x="1515590" y="1048077"/>
                    </a:cubicBezTo>
                    <a:cubicBezTo>
                      <a:pt x="1505205" y="1088682"/>
                      <a:pt x="1485838" y="1126949"/>
                      <a:pt x="1475827" y="1167554"/>
                    </a:cubicBezTo>
                    <a:cubicBezTo>
                      <a:pt x="1465909" y="1208066"/>
                      <a:pt x="1449910" y="1206101"/>
                      <a:pt x="1418848" y="1188044"/>
                    </a:cubicBezTo>
                    <a:cubicBezTo>
                      <a:pt x="1190185" y="1054720"/>
                      <a:pt x="962927" y="918776"/>
                      <a:pt x="730429" y="792563"/>
                    </a:cubicBezTo>
                    <a:cubicBezTo>
                      <a:pt x="645008" y="746250"/>
                      <a:pt x="592988" y="690020"/>
                      <a:pt x="582041" y="593559"/>
                    </a:cubicBezTo>
                    <a:cubicBezTo>
                      <a:pt x="568662" y="475766"/>
                      <a:pt x="512058" y="389877"/>
                      <a:pt x="395481" y="347682"/>
                    </a:cubicBezTo>
                    <a:cubicBezTo>
                      <a:pt x="358056" y="334115"/>
                      <a:pt x="324375" y="309134"/>
                      <a:pt x="290319" y="287335"/>
                    </a:cubicBezTo>
                    <a:cubicBezTo>
                      <a:pt x="201436" y="230169"/>
                      <a:pt x="108718" y="190967"/>
                      <a:pt x="0" y="218661"/>
                    </a:cubicBezTo>
                    <a:cubicBezTo>
                      <a:pt x="107220" y="156163"/>
                      <a:pt x="212944" y="91044"/>
                      <a:pt x="321942" y="32008"/>
                    </a:cubicBezTo>
                    <a:cubicBezTo>
                      <a:pt x="412416" y="-17018"/>
                      <a:pt x="504105" y="-7101"/>
                      <a:pt x="592333" y="43890"/>
                    </a:cubicBezTo>
                    <a:cubicBezTo>
                      <a:pt x="998106" y="278353"/>
                      <a:pt x="2162188" y="950025"/>
                      <a:pt x="2338269" y="1051726"/>
                    </a:cubicBezTo>
                    <a:cubicBezTo>
                      <a:pt x="2539706" y="1168115"/>
                      <a:pt x="2643090" y="1340922"/>
                      <a:pt x="2642996" y="1575572"/>
                    </a:cubicBezTo>
                    <a:cubicBezTo>
                      <a:pt x="2642529" y="3020711"/>
                      <a:pt x="2642435" y="4465756"/>
                      <a:pt x="2643745" y="5910895"/>
                    </a:cubicBezTo>
                    <a:cubicBezTo>
                      <a:pt x="2643839" y="5996035"/>
                      <a:pt x="2609408" y="6051985"/>
                      <a:pt x="2537460" y="6091842"/>
                    </a:cubicBezTo>
                    <a:cubicBezTo>
                      <a:pt x="2434356" y="6149007"/>
                      <a:pt x="2332468" y="6208324"/>
                      <a:pt x="2230114" y="626680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Graphic 454">
                <a:extLst>
                  <a:ext uri="{FF2B5EF4-FFF2-40B4-BE49-F238E27FC236}">
                    <a16:creationId xmlns:a16="http://schemas.microsoft.com/office/drawing/2014/main" id="{415B5B0B-E3D3-615A-EEF4-83CC12F0E4DB}"/>
                  </a:ext>
                </a:extLst>
              </p:cNvPr>
              <p:cNvSpPr/>
              <p:nvPr/>
            </p:nvSpPr>
            <p:spPr>
              <a:xfrm>
                <a:off x="9947718" y="2668475"/>
                <a:ext cx="1478652" cy="3619459"/>
              </a:xfrm>
              <a:custGeom>
                <a:avLst/>
                <a:gdLst>
                  <a:gd name="connsiteX0" fmla="*/ 2495178 w 2495913"/>
                  <a:gd name="connsiteY0" fmla="*/ 5890521 h 6109528"/>
                  <a:gd name="connsiteX1" fmla="*/ 2494336 w 2495913"/>
                  <a:gd name="connsiteY1" fmla="*/ 1593090 h 6109528"/>
                  <a:gd name="connsiteX2" fmla="*/ 2222542 w 2495913"/>
                  <a:gd name="connsiteY2" fmla="*/ 1082717 h 6109528"/>
                  <a:gd name="connsiteX3" fmla="*/ 1771299 w 2495913"/>
                  <a:gd name="connsiteY3" fmla="*/ 818127 h 6109528"/>
                  <a:gd name="connsiteX4" fmla="*/ 1687562 w 2495913"/>
                  <a:gd name="connsiteY4" fmla="*/ 849283 h 6109528"/>
                  <a:gd name="connsiteX5" fmla="*/ 1651167 w 2495913"/>
                  <a:gd name="connsiteY5" fmla="*/ 955380 h 6109528"/>
                  <a:gd name="connsiteX6" fmla="*/ 1608409 w 2495913"/>
                  <a:gd name="connsiteY6" fmla="*/ 971192 h 6109528"/>
                  <a:gd name="connsiteX7" fmla="*/ 883688 w 2495913"/>
                  <a:gd name="connsiteY7" fmla="*/ 554099 h 6109528"/>
                  <a:gd name="connsiteX8" fmla="*/ 804910 w 2495913"/>
                  <a:gd name="connsiteY8" fmla="*/ 451556 h 6109528"/>
                  <a:gd name="connsiteX9" fmla="*/ 757849 w 2495913"/>
                  <a:gd name="connsiteY9" fmla="*/ 280434 h 6109528"/>
                  <a:gd name="connsiteX10" fmla="*/ 687585 w 2495913"/>
                  <a:gd name="connsiteY10" fmla="*/ 192299 h 6109528"/>
                  <a:gd name="connsiteX11" fmla="*/ 444982 w 2495913"/>
                  <a:gd name="connsiteY11" fmla="*/ 52052 h 6109528"/>
                  <a:gd name="connsiteX12" fmla="*/ 189655 w 2495913"/>
                  <a:gd name="connsiteY12" fmla="*/ 25387 h 6109528"/>
                  <a:gd name="connsiteX13" fmla="*/ 7 w 2495913"/>
                  <a:gd name="connsiteY13" fmla="*/ 331050 h 6109528"/>
                  <a:gd name="connsiteX14" fmla="*/ 1036 w 2495913"/>
                  <a:gd name="connsiteY14" fmla="*/ 4526686 h 6109528"/>
                  <a:gd name="connsiteX15" fmla="*/ 187596 w 2495913"/>
                  <a:gd name="connsiteY15" fmla="*/ 4919361 h 6109528"/>
                  <a:gd name="connsiteX16" fmla="*/ 2151155 w 2495913"/>
                  <a:gd name="connsiteY16" fmla="*/ 6061924 h 6109528"/>
                  <a:gd name="connsiteX17" fmla="*/ 2419674 w 2495913"/>
                  <a:gd name="connsiteY17" fmla="*/ 6073526 h 6109528"/>
                  <a:gd name="connsiteX18" fmla="*/ 2495178 w 2495913"/>
                  <a:gd name="connsiteY18" fmla="*/ 5890521 h 610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95913" h="6109528">
                    <a:moveTo>
                      <a:pt x="2495178" y="5890521"/>
                    </a:moveTo>
                    <a:cubicBezTo>
                      <a:pt x="2494055" y="5870312"/>
                      <a:pt x="2497330" y="1781709"/>
                      <a:pt x="2494336" y="1593090"/>
                    </a:cubicBezTo>
                    <a:cubicBezTo>
                      <a:pt x="2490875" y="1377526"/>
                      <a:pt x="2402927" y="1202194"/>
                      <a:pt x="2222542" y="1082717"/>
                    </a:cubicBezTo>
                    <a:cubicBezTo>
                      <a:pt x="2077242" y="986443"/>
                      <a:pt x="1922119" y="905606"/>
                      <a:pt x="1771299" y="818127"/>
                    </a:cubicBezTo>
                    <a:cubicBezTo>
                      <a:pt x="1729103" y="793614"/>
                      <a:pt x="1706180" y="803719"/>
                      <a:pt x="1687562" y="849283"/>
                    </a:cubicBezTo>
                    <a:cubicBezTo>
                      <a:pt x="1673434" y="883900"/>
                      <a:pt x="1663236" y="919921"/>
                      <a:pt x="1651167" y="955380"/>
                    </a:cubicBezTo>
                    <a:cubicBezTo>
                      <a:pt x="1643308" y="978490"/>
                      <a:pt x="1629554" y="983823"/>
                      <a:pt x="1608409" y="971192"/>
                    </a:cubicBezTo>
                    <a:cubicBezTo>
                      <a:pt x="1573699" y="950422"/>
                      <a:pt x="1091393" y="670769"/>
                      <a:pt x="883688" y="554099"/>
                    </a:cubicBezTo>
                    <a:cubicBezTo>
                      <a:pt x="840556" y="529866"/>
                      <a:pt x="815389" y="498336"/>
                      <a:pt x="804910" y="451556"/>
                    </a:cubicBezTo>
                    <a:cubicBezTo>
                      <a:pt x="791905" y="393829"/>
                      <a:pt x="773286" y="337506"/>
                      <a:pt x="757849" y="280434"/>
                    </a:cubicBezTo>
                    <a:cubicBezTo>
                      <a:pt x="746903" y="239828"/>
                      <a:pt x="723793" y="212602"/>
                      <a:pt x="687585" y="192299"/>
                    </a:cubicBezTo>
                    <a:cubicBezTo>
                      <a:pt x="606093" y="146735"/>
                      <a:pt x="525538" y="99300"/>
                      <a:pt x="444982" y="52052"/>
                    </a:cubicBezTo>
                    <a:cubicBezTo>
                      <a:pt x="362836" y="3774"/>
                      <a:pt x="280690" y="-22610"/>
                      <a:pt x="189655" y="25387"/>
                    </a:cubicBezTo>
                    <a:cubicBezTo>
                      <a:pt x="55489" y="83208"/>
                      <a:pt x="-741" y="185469"/>
                      <a:pt x="7" y="331050"/>
                    </a:cubicBezTo>
                    <a:cubicBezTo>
                      <a:pt x="2440" y="862194"/>
                      <a:pt x="1224" y="3995355"/>
                      <a:pt x="1036" y="4526686"/>
                    </a:cubicBezTo>
                    <a:cubicBezTo>
                      <a:pt x="943" y="4687330"/>
                      <a:pt x="58015" y="4820561"/>
                      <a:pt x="187596" y="4919361"/>
                    </a:cubicBezTo>
                    <a:cubicBezTo>
                      <a:pt x="333738" y="5001320"/>
                      <a:pt x="1883197" y="5899877"/>
                      <a:pt x="2151155" y="6061924"/>
                    </a:cubicBezTo>
                    <a:cubicBezTo>
                      <a:pt x="2244435" y="6118341"/>
                      <a:pt x="2327610" y="6127604"/>
                      <a:pt x="2419674" y="6073526"/>
                    </a:cubicBezTo>
                    <a:cubicBezTo>
                      <a:pt x="2488442" y="6030581"/>
                      <a:pt x="2499201" y="5963779"/>
                      <a:pt x="2495178" y="589052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Graphic 454">
                <a:extLst>
                  <a:ext uri="{FF2B5EF4-FFF2-40B4-BE49-F238E27FC236}">
                    <a16:creationId xmlns:a16="http://schemas.microsoft.com/office/drawing/2014/main" id="{635E6043-8CFD-60DD-2EC7-37DC70E10F35}"/>
                  </a:ext>
                </a:extLst>
              </p:cNvPr>
              <p:cNvSpPr/>
              <p:nvPr/>
            </p:nvSpPr>
            <p:spPr>
              <a:xfrm>
                <a:off x="10128307" y="4711607"/>
                <a:ext cx="955233" cy="804557"/>
              </a:xfrm>
              <a:custGeom>
                <a:avLst/>
                <a:gdLst>
                  <a:gd name="connsiteX0" fmla="*/ 1468435 w 1612402"/>
                  <a:gd name="connsiteY0" fmla="*/ 1358067 h 1358067"/>
                  <a:gd name="connsiteX1" fmla="*/ 1469277 w 1612402"/>
                  <a:gd name="connsiteY1" fmla="*/ 975404 h 1358067"/>
                  <a:gd name="connsiteX2" fmla="*/ 1388722 w 1612402"/>
                  <a:gd name="connsiteY2" fmla="*/ 859108 h 1358067"/>
                  <a:gd name="connsiteX3" fmla="*/ 90379 w 1612402"/>
                  <a:gd name="connsiteY3" fmla="*/ 108096 h 1358067"/>
                  <a:gd name="connsiteX4" fmla="*/ 36301 w 1612402"/>
                  <a:gd name="connsiteY4" fmla="*/ 81899 h 1358067"/>
                  <a:gd name="connsiteX5" fmla="*/ 0 w 1612402"/>
                  <a:gd name="connsiteY5" fmla="*/ 74882 h 1358067"/>
                  <a:gd name="connsiteX6" fmla="*/ 137253 w 1612402"/>
                  <a:gd name="connsiteY6" fmla="*/ 7986 h 1358067"/>
                  <a:gd name="connsiteX7" fmla="*/ 216780 w 1612402"/>
                  <a:gd name="connsiteY7" fmla="*/ 15377 h 1358067"/>
                  <a:gd name="connsiteX8" fmla="*/ 1525320 w 1612402"/>
                  <a:gd name="connsiteY8" fmla="*/ 771535 h 1358067"/>
                  <a:gd name="connsiteX9" fmla="*/ 1612238 w 1612402"/>
                  <a:gd name="connsiteY9" fmla="*/ 918332 h 1358067"/>
                  <a:gd name="connsiteX10" fmla="*/ 1611864 w 1612402"/>
                  <a:gd name="connsiteY10" fmla="*/ 1231199 h 1358067"/>
                  <a:gd name="connsiteX11" fmla="*/ 1572100 w 1612402"/>
                  <a:gd name="connsiteY11" fmla="*/ 1302118 h 1358067"/>
                  <a:gd name="connsiteX12" fmla="*/ 1468435 w 1612402"/>
                  <a:gd name="connsiteY12" fmla="*/ 1358067 h 135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12402" h="1358067">
                    <a:moveTo>
                      <a:pt x="1468435" y="1358067"/>
                    </a:moveTo>
                    <a:cubicBezTo>
                      <a:pt x="1468903" y="1230450"/>
                      <a:pt x="1470494" y="1102927"/>
                      <a:pt x="1469277" y="975404"/>
                    </a:cubicBezTo>
                    <a:cubicBezTo>
                      <a:pt x="1468716" y="920297"/>
                      <a:pt x="1434566" y="885585"/>
                      <a:pt x="1388722" y="859108"/>
                    </a:cubicBezTo>
                    <a:cubicBezTo>
                      <a:pt x="1076416" y="678629"/>
                      <a:pt x="211260" y="177331"/>
                      <a:pt x="90379" y="108096"/>
                    </a:cubicBezTo>
                    <a:cubicBezTo>
                      <a:pt x="73071" y="98178"/>
                      <a:pt x="54359" y="90600"/>
                      <a:pt x="36301" y="81899"/>
                    </a:cubicBezTo>
                    <a:cubicBezTo>
                      <a:pt x="28723" y="77314"/>
                      <a:pt x="19741" y="76379"/>
                      <a:pt x="0" y="74882"/>
                    </a:cubicBezTo>
                    <a:cubicBezTo>
                      <a:pt x="34056" y="56263"/>
                      <a:pt x="102823" y="26043"/>
                      <a:pt x="137253" y="7986"/>
                    </a:cubicBezTo>
                    <a:cubicBezTo>
                      <a:pt x="164854" y="-6516"/>
                      <a:pt x="190864" y="408"/>
                      <a:pt x="216780" y="15377"/>
                    </a:cubicBezTo>
                    <a:cubicBezTo>
                      <a:pt x="652866" y="267617"/>
                      <a:pt x="1089140" y="519576"/>
                      <a:pt x="1525320" y="771535"/>
                    </a:cubicBezTo>
                    <a:cubicBezTo>
                      <a:pt x="1581924" y="804188"/>
                      <a:pt x="1615045" y="847600"/>
                      <a:pt x="1612238" y="918332"/>
                    </a:cubicBezTo>
                    <a:cubicBezTo>
                      <a:pt x="1608121" y="1022465"/>
                      <a:pt x="1609992" y="1126972"/>
                      <a:pt x="1611864" y="1231199"/>
                    </a:cubicBezTo>
                    <a:cubicBezTo>
                      <a:pt x="1612519" y="1268342"/>
                      <a:pt x="1612425" y="1275733"/>
                      <a:pt x="1572100" y="1302118"/>
                    </a:cubicBezTo>
                    <a:cubicBezTo>
                      <a:pt x="1541506" y="1322233"/>
                      <a:pt x="1509882" y="1335519"/>
                      <a:pt x="1468435" y="1358067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Graphic 454">
                <a:extLst>
                  <a:ext uri="{FF2B5EF4-FFF2-40B4-BE49-F238E27FC236}">
                    <a16:creationId xmlns:a16="http://schemas.microsoft.com/office/drawing/2014/main" id="{F63F1E09-199F-52C8-C97B-298451F8FF6D}"/>
                  </a:ext>
                </a:extLst>
              </p:cNvPr>
              <p:cNvSpPr/>
              <p:nvPr/>
            </p:nvSpPr>
            <p:spPr>
              <a:xfrm>
                <a:off x="10095630" y="4755938"/>
                <a:ext cx="903385" cy="776765"/>
              </a:xfrm>
              <a:custGeom>
                <a:avLst/>
                <a:gdLst>
                  <a:gd name="connsiteX0" fmla="*/ 1524435 w 1524883"/>
                  <a:gd name="connsiteY0" fmla="*/ 900572 h 1311155"/>
                  <a:gd name="connsiteX1" fmla="*/ 1443879 w 1524883"/>
                  <a:gd name="connsiteY1" fmla="*/ 784276 h 1311155"/>
                  <a:gd name="connsiteX2" fmla="*/ 507617 w 1524883"/>
                  <a:gd name="connsiteY2" fmla="*/ 241811 h 1311155"/>
                  <a:gd name="connsiteX3" fmla="*/ 145537 w 1524883"/>
                  <a:gd name="connsiteY3" fmla="*/ 33264 h 1311155"/>
                  <a:gd name="connsiteX4" fmla="*/ 91458 w 1524883"/>
                  <a:gd name="connsiteY4" fmla="*/ 7067 h 1311155"/>
                  <a:gd name="connsiteX5" fmla="*/ 91458 w 1524883"/>
                  <a:gd name="connsiteY5" fmla="*/ 7067 h 1311155"/>
                  <a:gd name="connsiteX6" fmla="*/ 91458 w 1524883"/>
                  <a:gd name="connsiteY6" fmla="*/ 7067 h 1311155"/>
                  <a:gd name="connsiteX7" fmla="*/ 705 w 1524883"/>
                  <a:gd name="connsiteY7" fmla="*/ 104183 h 1311155"/>
                  <a:gd name="connsiteX8" fmla="*/ 798 w 1524883"/>
                  <a:gd name="connsiteY8" fmla="*/ 341921 h 1311155"/>
                  <a:gd name="connsiteX9" fmla="*/ 12119 w 1524883"/>
                  <a:gd name="connsiteY9" fmla="*/ 456626 h 1311155"/>
                  <a:gd name="connsiteX10" fmla="*/ 1150659 w 1524883"/>
                  <a:gd name="connsiteY10" fmla="*/ 1137935 h 1311155"/>
                  <a:gd name="connsiteX11" fmla="*/ 1429470 w 1524883"/>
                  <a:gd name="connsiteY11" fmla="*/ 1296801 h 1311155"/>
                  <a:gd name="connsiteX12" fmla="*/ 1523592 w 1524883"/>
                  <a:gd name="connsiteY12" fmla="*/ 1283235 h 1311155"/>
                  <a:gd name="connsiteX13" fmla="*/ 1524435 w 1524883"/>
                  <a:gd name="connsiteY13" fmla="*/ 900572 h 1311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24883" h="1311155">
                    <a:moveTo>
                      <a:pt x="1524435" y="900572"/>
                    </a:moveTo>
                    <a:cubicBezTo>
                      <a:pt x="1523873" y="845464"/>
                      <a:pt x="1489723" y="810753"/>
                      <a:pt x="1443879" y="784276"/>
                    </a:cubicBezTo>
                    <a:cubicBezTo>
                      <a:pt x="1131573" y="603797"/>
                      <a:pt x="819735" y="422570"/>
                      <a:pt x="507617" y="241811"/>
                    </a:cubicBezTo>
                    <a:cubicBezTo>
                      <a:pt x="387111" y="172014"/>
                      <a:pt x="266417" y="102499"/>
                      <a:pt x="145537" y="33264"/>
                    </a:cubicBezTo>
                    <a:cubicBezTo>
                      <a:pt x="128228" y="23346"/>
                      <a:pt x="109516" y="15768"/>
                      <a:pt x="91458" y="7067"/>
                    </a:cubicBezTo>
                    <a:cubicBezTo>
                      <a:pt x="91458" y="7067"/>
                      <a:pt x="91458" y="7067"/>
                      <a:pt x="91458" y="7067"/>
                    </a:cubicBezTo>
                    <a:cubicBezTo>
                      <a:pt x="91458" y="7067"/>
                      <a:pt x="91458" y="7067"/>
                      <a:pt x="91458" y="7067"/>
                    </a:cubicBezTo>
                    <a:cubicBezTo>
                      <a:pt x="28305" y="-20814"/>
                      <a:pt x="892" y="38410"/>
                      <a:pt x="705" y="104183"/>
                    </a:cubicBezTo>
                    <a:cubicBezTo>
                      <a:pt x="518" y="183429"/>
                      <a:pt x="237" y="262675"/>
                      <a:pt x="798" y="341921"/>
                    </a:cubicBezTo>
                    <a:cubicBezTo>
                      <a:pt x="1079" y="380468"/>
                      <a:pt x="-4909" y="419763"/>
                      <a:pt x="12119" y="456626"/>
                    </a:cubicBezTo>
                    <a:cubicBezTo>
                      <a:pt x="58525" y="516037"/>
                      <a:pt x="918535" y="988893"/>
                      <a:pt x="1150659" y="1137935"/>
                    </a:cubicBezTo>
                    <a:cubicBezTo>
                      <a:pt x="1243659" y="1190797"/>
                      <a:pt x="1337032" y="1243004"/>
                      <a:pt x="1429470" y="1296801"/>
                    </a:cubicBezTo>
                    <a:cubicBezTo>
                      <a:pt x="1465865" y="1317946"/>
                      <a:pt x="1496460" y="1317572"/>
                      <a:pt x="1523592" y="1283235"/>
                    </a:cubicBezTo>
                    <a:cubicBezTo>
                      <a:pt x="1524061" y="1155712"/>
                      <a:pt x="1525651" y="1028095"/>
                      <a:pt x="1524435" y="900572"/>
                    </a:cubicBezTo>
                    <a:close/>
                  </a:path>
                </a:pathLst>
              </a:custGeom>
              <a:solidFill>
                <a:srgbClr val="FFD047"/>
              </a:solidFill>
              <a:ln w="9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Graphic 454">
                <a:extLst>
                  <a:ext uri="{FF2B5EF4-FFF2-40B4-BE49-F238E27FC236}">
                    <a16:creationId xmlns:a16="http://schemas.microsoft.com/office/drawing/2014/main" id="{16503CA1-8AC3-6112-74BF-8448EFDFED16}"/>
                  </a:ext>
                </a:extLst>
              </p:cNvPr>
              <p:cNvSpPr/>
              <p:nvPr/>
            </p:nvSpPr>
            <p:spPr>
              <a:xfrm>
                <a:off x="10854650" y="5341745"/>
                <a:ext cx="53710" cy="56149"/>
              </a:xfrm>
              <a:custGeom>
                <a:avLst/>
                <a:gdLst>
                  <a:gd name="connsiteX0" fmla="*/ 73071 w 90660"/>
                  <a:gd name="connsiteY0" fmla="*/ 0 h 94777"/>
                  <a:gd name="connsiteX1" fmla="*/ 90660 w 90660"/>
                  <a:gd name="connsiteY1" fmla="*/ 94777 h 94777"/>
                  <a:gd name="connsiteX2" fmla="*/ 0 w 90660"/>
                  <a:gd name="connsiteY2" fmla="*/ 45938 h 94777"/>
                  <a:gd name="connsiteX3" fmla="*/ 73071 w 90660"/>
                  <a:gd name="connsiteY3" fmla="*/ 0 h 9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660" h="94777">
                    <a:moveTo>
                      <a:pt x="73071" y="0"/>
                    </a:moveTo>
                    <a:cubicBezTo>
                      <a:pt x="99455" y="26197"/>
                      <a:pt x="76907" y="57259"/>
                      <a:pt x="90660" y="94777"/>
                    </a:cubicBezTo>
                    <a:cubicBezTo>
                      <a:pt x="53236" y="74568"/>
                      <a:pt x="26571" y="60253"/>
                      <a:pt x="0" y="45938"/>
                    </a:cubicBezTo>
                    <a:cubicBezTo>
                      <a:pt x="24326" y="30594"/>
                      <a:pt x="48745" y="15250"/>
                      <a:pt x="73071" y="0"/>
                    </a:cubicBezTo>
                    <a:close/>
                  </a:path>
                </a:pathLst>
              </a:custGeom>
              <a:solidFill>
                <a:srgbClr val="2D3885"/>
              </a:solidFill>
              <a:ln w="9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4073C9-40B7-48AD-9C6B-9B5BD1C0F397}"/>
                </a:ext>
              </a:extLst>
            </p:cNvPr>
            <p:cNvGrpSpPr/>
            <p:nvPr/>
          </p:nvGrpSpPr>
          <p:grpSpPr>
            <a:xfrm>
              <a:off x="3760328" y="5197374"/>
              <a:ext cx="1216158" cy="1458142"/>
              <a:chOff x="9502053" y="4939287"/>
              <a:chExt cx="1395889" cy="1673636"/>
            </a:xfrm>
          </p:grpSpPr>
          <p:sp>
            <p:nvSpPr>
              <p:cNvPr id="8" name="Graphic 454">
                <a:extLst>
                  <a:ext uri="{FF2B5EF4-FFF2-40B4-BE49-F238E27FC236}">
                    <a16:creationId xmlns:a16="http://schemas.microsoft.com/office/drawing/2014/main" id="{C9CD22C9-8703-93AB-8F80-2A69F3B3D340}"/>
                  </a:ext>
                </a:extLst>
              </p:cNvPr>
              <p:cNvSpPr/>
              <p:nvPr/>
            </p:nvSpPr>
            <p:spPr>
              <a:xfrm>
                <a:off x="9502053" y="4939287"/>
                <a:ext cx="1395889" cy="1673636"/>
              </a:xfrm>
              <a:custGeom>
                <a:avLst/>
                <a:gdLst>
                  <a:gd name="connsiteX0" fmla="*/ 2152458 w 2356233"/>
                  <a:gd name="connsiteY0" fmla="*/ 828386 h 2825065"/>
                  <a:gd name="connsiteX1" fmla="*/ 2283162 w 2356233"/>
                  <a:gd name="connsiteY1" fmla="*/ 725189 h 2825065"/>
                  <a:gd name="connsiteX2" fmla="*/ 2356233 w 2356233"/>
                  <a:gd name="connsiteY2" fmla="*/ 679251 h 2825065"/>
                  <a:gd name="connsiteX3" fmla="*/ 1351297 w 2356233"/>
                  <a:gd name="connsiteY3" fmla="*/ 95900 h 2825065"/>
                  <a:gd name="connsiteX4" fmla="*/ 1184104 w 2356233"/>
                  <a:gd name="connsiteY4" fmla="*/ 0 h 2825065"/>
                  <a:gd name="connsiteX5" fmla="*/ 1147241 w 2356233"/>
                  <a:gd name="connsiteY5" fmla="*/ 53891 h 2825065"/>
                  <a:gd name="connsiteX6" fmla="*/ 1013917 w 2356233"/>
                  <a:gd name="connsiteY6" fmla="*/ 146984 h 2825065"/>
                  <a:gd name="connsiteX7" fmla="*/ 1013917 w 2356233"/>
                  <a:gd name="connsiteY7" fmla="*/ 146984 h 2825065"/>
                  <a:gd name="connsiteX8" fmla="*/ 943373 w 2356233"/>
                  <a:gd name="connsiteY8" fmla="*/ 401375 h 2825065"/>
                  <a:gd name="connsiteX9" fmla="*/ 944215 w 2356233"/>
                  <a:gd name="connsiteY9" fmla="*/ 1431573 h 2825065"/>
                  <a:gd name="connsiteX10" fmla="*/ 787126 w 2356233"/>
                  <a:gd name="connsiteY10" fmla="*/ 1704489 h 2825065"/>
                  <a:gd name="connsiteX11" fmla="*/ 180947 w 2356233"/>
                  <a:gd name="connsiteY11" fmla="*/ 2055622 h 2825065"/>
                  <a:gd name="connsiteX12" fmla="*/ 0 w 2356233"/>
                  <a:gd name="connsiteY12" fmla="*/ 2160317 h 2825065"/>
                  <a:gd name="connsiteX13" fmla="*/ 2245 w 2356233"/>
                  <a:gd name="connsiteY13" fmla="*/ 2165837 h 2825065"/>
                  <a:gd name="connsiteX14" fmla="*/ 112928 w 2356233"/>
                  <a:gd name="connsiteY14" fmla="*/ 2141792 h 2825065"/>
                  <a:gd name="connsiteX15" fmla="*/ 73632 w 2356233"/>
                  <a:gd name="connsiteY15" fmla="*/ 2228148 h 2825065"/>
                  <a:gd name="connsiteX16" fmla="*/ 205366 w 2356233"/>
                  <a:gd name="connsiteY16" fmla="*/ 2199893 h 2825065"/>
                  <a:gd name="connsiteX17" fmla="*/ 169813 w 2356233"/>
                  <a:gd name="connsiteY17" fmla="*/ 2282507 h 2825065"/>
                  <a:gd name="connsiteX18" fmla="*/ 301172 w 2356233"/>
                  <a:gd name="connsiteY18" fmla="*/ 2255375 h 2825065"/>
                  <a:gd name="connsiteX19" fmla="*/ 265244 w 2356233"/>
                  <a:gd name="connsiteY19" fmla="*/ 2337989 h 2825065"/>
                  <a:gd name="connsiteX20" fmla="*/ 397820 w 2356233"/>
                  <a:gd name="connsiteY20" fmla="*/ 2309640 h 2825065"/>
                  <a:gd name="connsiteX21" fmla="*/ 361238 w 2356233"/>
                  <a:gd name="connsiteY21" fmla="*/ 2392722 h 2825065"/>
                  <a:gd name="connsiteX22" fmla="*/ 491381 w 2356233"/>
                  <a:gd name="connsiteY22" fmla="*/ 2365121 h 2825065"/>
                  <a:gd name="connsiteX23" fmla="*/ 460787 w 2356233"/>
                  <a:gd name="connsiteY23" fmla="*/ 2442496 h 2825065"/>
                  <a:gd name="connsiteX24" fmla="*/ 586813 w 2356233"/>
                  <a:gd name="connsiteY24" fmla="*/ 2425281 h 2825065"/>
                  <a:gd name="connsiteX25" fmla="*/ 554160 w 2356233"/>
                  <a:gd name="connsiteY25" fmla="*/ 2499194 h 2825065"/>
                  <a:gd name="connsiteX26" fmla="*/ 682245 w 2356233"/>
                  <a:gd name="connsiteY26" fmla="*/ 2479359 h 2825065"/>
                  <a:gd name="connsiteX27" fmla="*/ 650341 w 2356233"/>
                  <a:gd name="connsiteY27" fmla="*/ 2555985 h 2825065"/>
                  <a:gd name="connsiteX28" fmla="*/ 781138 w 2356233"/>
                  <a:gd name="connsiteY28" fmla="*/ 2529975 h 2825065"/>
                  <a:gd name="connsiteX29" fmla="*/ 747737 w 2356233"/>
                  <a:gd name="connsiteY29" fmla="*/ 2606414 h 2825065"/>
                  <a:gd name="connsiteX30" fmla="*/ 873202 w 2356233"/>
                  <a:gd name="connsiteY30" fmla="*/ 2589199 h 2825065"/>
                  <a:gd name="connsiteX31" fmla="*/ 843075 w 2356233"/>
                  <a:gd name="connsiteY31" fmla="*/ 2666480 h 2825065"/>
                  <a:gd name="connsiteX32" fmla="*/ 973405 w 2356233"/>
                  <a:gd name="connsiteY32" fmla="*/ 2638786 h 2825065"/>
                  <a:gd name="connsiteX33" fmla="*/ 936636 w 2356233"/>
                  <a:gd name="connsiteY33" fmla="*/ 2721868 h 2825065"/>
                  <a:gd name="connsiteX34" fmla="*/ 1068744 w 2356233"/>
                  <a:gd name="connsiteY34" fmla="*/ 2694081 h 2825065"/>
                  <a:gd name="connsiteX35" fmla="*/ 1032817 w 2356233"/>
                  <a:gd name="connsiteY35" fmla="*/ 2776788 h 2825065"/>
                  <a:gd name="connsiteX36" fmla="*/ 1164457 w 2356233"/>
                  <a:gd name="connsiteY36" fmla="*/ 2748440 h 2825065"/>
                  <a:gd name="connsiteX37" fmla="*/ 1131991 w 2356233"/>
                  <a:gd name="connsiteY37" fmla="*/ 2825066 h 2825065"/>
                  <a:gd name="connsiteX38" fmla="*/ 1154165 w 2356233"/>
                  <a:gd name="connsiteY38" fmla="*/ 2814867 h 2825065"/>
                  <a:gd name="connsiteX39" fmla="*/ 1949992 w 2356233"/>
                  <a:gd name="connsiteY39" fmla="*/ 2353146 h 2825065"/>
                  <a:gd name="connsiteX40" fmla="*/ 2088088 w 2356233"/>
                  <a:gd name="connsiteY40" fmla="*/ 2108203 h 2825065"/>
                  <a:gd name="connsiteX41" fmla="*/ 2089585 w 2356233"/>
                  <a:gd name="connsiteY41" fmla="*/ 989311 h 2825065"/>
                  <a:gd name="connsiteX42" fmla="*/ 2152458 w 2356233"/>
                  <a:gd name="connsiteY42" fmla="*/ 828386 h 2825065"/>
                  <a:gd name="connsiteX43" fmla="*/ 2152458 w 2356233"/>
                  <a:gd name="connsiteY43" fmla="*/ 828386 h 2825065"/>
                  <a:gd name="connsiteX44" fmla="*/ 2152458 w 2356233"/>
                  <a:gd name="connsiteY44" fmla="*/ 828386 h 282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356233" h="2825065">
                    <a:moveTo>
                      <a:pt x="2152458" y="828386"/>
                    </a:moveTo>
                    <a:cubicBezTo>
                      <a:pt x="2203074" y="774028"/>
                      <a:pt x="2234604" y="753351"/>
                      <a:pt x="2283162" y="725189"/>
                    </a:cubicBezTo>
                    <a:cubicBezTo>
                      <a:pt x="2305429" y="711061"/>
                      <a:pt x="2331720" y="694688"/>
                      <a:pt x="2356233" y="679251"/>
                    </a:cubicBezTo>
                    <a:cubicBezTo>
                      <a:pt x="2021285" y="484831"/>
                      <a:pt x="1686338" y="290319"/>
                      <a:pt x="1351297" y="95900"/>
                    </a:cubicBezTo>
                    <a:cubicBezTo>
                      <a:pt x="1297594" y="64744"/>
                      <a:pt x="1243515" y="34056"/>
                      <a:pt x="1184104" y="0"/>
                    </a:cubicBezTo>
                    <a:cubicBezTo>
                      <a:pt x="1183637" y="29565"/>
                      <a:pt x="1168012" y="43131"/>
                      <a:pt x="1147241" y="53891"/>
                    </a:cubicBezTo>
                    <a:cubicBezTo>
                      <a:pt x="1098777" y="78965"/>
                      <a:pt x="1052371" y="107314"/>
                      <a:pt x="1013917" y="146984"/>
                    </a:cubicBezTo>
                    <a:lnTo>
                      <a:pt x="1013917" y="146984"/>
                    </a:lnTo>
                    <a:cubicBezTo>
                      <a:pt x="956846" y="222487"/>
                      <a:pt x="941782" y="307908"/>
                      <a:pt x="943373" y="401375"/>
                    </a:cubicBezTo>
                    <a:cubicBezTo>
                      <a:pt x="946928" y="612823"/>
                      <a:pt x="943466" y="1316399"/>
                      <a:pt x="944215" y="1431573"/>
                    </a:cubicBezTo>
                    <a:cubicBezTo>
                      <a:pt x="945057" y="1552079"/>
                      <a:pt x="892382" y="1643675"/>
                      <a:pt x="787126" y="1704489"/>
                    </a:cubicBezTo>
                    <a:cubicBezTo>
                      <a:pt x="584942" y="1821253"/>
                      <a:pt x="383038" y="1938578"/>
                      <a:pt x="180947" y="2055622"/>
                    </a:cubicBezTo>
                    <a:cubicBezTo>
                      <a:pt x="120694" y="2090521"/>
                      <a:pt x="60347" y="2125419"/>
                      <a:pt x="0" y="2160317"/>
                    </a:cubicBezTo>
                    <a:cubicBezTo>
                      <a:pt x="749" y="2162188"/>
                      <a:pt x="1497" y="2164059"/>
                      <a:pt x="2245" y="2165837"/>
                    </a:cubicBezTo>
                    <a:cubicBezTo>
                      <a:pt x="36957" y="2158259"/>
                      <a:pt x="71667" y="2150774"/>
                      <a:pt x="112928" y="2141792"/>
                    </a:cubicBezTo>
                    <a:cubicBezTo>
                      <a:pt x="98520" y="2173415"/>
                      <a:pt x="87760" y="2196993"/>
                      <a:pt x="73632" y="2228148"/>
                    </a:cubicBezTo>
                    <a:cubicBezTo>
                      <a:pt x="120694" y="2218044"/>
                      <a:pt x="160644" y="2209530"/>
                      <a:pt x="205366" y="2199893"/>
                    </a:cubicBezTo>
                    <a:cubicBezTo>
                      <a:pt x="192642" y="2229458"/>
                      <a:pt x="182443" y="2253222"/>
                      <a:pt x="169813" y="2282507"/>
                    </a:cubicBezTo>
                    <a:cubicBezTo>
                      <a:pt x="215377" y="2273151"/>
                      <a:pt x="255608" y="2264824"/>
                      <a:pt x="301172" y="2255375"/>
                    </a:cubicBezTo>
                    <a:cubicBezTo>
                      <a:pt x="288354" y="2284846"/>
                      <a:pt x="277875" y="2308985"/>
                      <a:pt x="265244" y="2337989"/>
                    </a:cubicBezTo>
                    <a:cubicBezTo>
                      <a:pt x="312306" y="2327884"/>
                      <a:pt x="351882" y="2319463"/>
                      <a:pt x="397820" y="2309640"/>
                    </a:cubicBezTo>
                    <a:cubicBezTo>
                      <a:pt x="384067" y="2340889"/>
                      <a:pt x="373775" y="2364186"/>
                      <a:pt x="361238" y="2392722"/>
                    </a:cubicBezTo>
                    <a:cubicBezTo>
                      <a:pt x="407363" y="2382898"/>
                      <a:pt x="446097" y="2374664"/>
                      <a:pt x="491381" y="2365121"/>
                    </a:cubicBezTo>
                    <a:cubicBezTo>
                      <a:pt x="479686" y="2394780"/>
                      <a:pt x="470517" y="2418077"/>
                      <a:pt x="460787" y="2442496"/>
                    </a:cubicBezTo>
                    <a:cubicBezTo>
                      <a:pt x="505321" y="2446238"/>
                      <a:pt x="542652" y="2419573"/>
                      <a:pt x="586813" y="2425281"/>
                    </a:cubicBezTo>
                    <a:cubicBezTo>
                      <a:pt x="575398" y="2451103"/>
                      <a:pt x="565481" y="2473558"/>
                      <a:pt x="554160" y="2499194"/>
                    </a:cubicBezTo>
                    <a:cubicBezTo>
                      <a:pt x="599256" y="2499661"/>
                      <a:pt x="637523" y="2476178"/>
                      <a:pt x="682245" y="2479359"/>
                    </a:cubicBezTo>
                    <a:cubicBezTo>
                      <a:pt x="671859" y="2504339"/>
                      <a:pt x="662410" y="2526887"/>
                      <a:pt x="650341" y="2555985"/>
                    </a:cubicBezTo>
                    <a:cubicBezTo>
                      <a:pt x="695437" y="2547003"/>
                      <a:pt x="735294" y="2539144"/>
                      <a:pt x="781138" y="2529975"/>
                    </a:cubicBezTo>
                    <a:cubicBezTo>
                      <a:pt x="768321" y="2559353"/>
                      <a:pt x="758590" y="2581621"/>
                      <a:pt x="747737" y="2606414"/>
                    </a:cubicBezTo>
                    <a:cubicBezTo>
                      <a:pt x="792647" y="2611373"/>
                      <a:pt x="829041" y="2585082"/>
                      <a:pt x="873202" y="2589199"/>
                    </a:cubicBezTo>
                    <a:cubicBezTo>
                      <a:pt x="863379" y="2614367"/>
                      <a:pt x="854303" y="2637757"/>
                      <a:pt x="843075" y="2666480"/>
                    </a:cubicBezTo>
                    <a:cubicBezTo>
                      <a:pt x="888639" y="2656750"/>
                      <a:pt x="928216" y="2648423"/>
                      <a:pt x="973405" y="2638786"/>
                    </a:cubicBezTo>
                    <a:cubicBezTo>
                      <a:pt x="959840" y="2669381"/>
                      <a:pt x="949548" y="2692677"/>
                      <a:pt x="936636" y="2721868"/>
                    </a:cubicBezTo>
                    <a:cubicBezTo>
                      <a:pt x="983791" y="2711951"/>
                      <a:pt x="1023741" y="2703530"/>
                      <a:pt x="1068744" y="2694081"/>
                    </a:cubicBezTo>
                    <a:cubicBezTo>
                      <a:pt x="1055739" y="2724113"/>
                      <a:pt x="1045447" y="2747691"/>
                      <a:pt x="1032817" y="2776788"/>
                    </a:cubicBezTo>
                    <a:cubicBezTo>
                      <a:pt x="1078661" y="2766964"/>
                      <a:pt x="1118706" y="2758357"/>
                      <a:pt x="1164457" y="2748440"/>
                    </a:cubicBezTo>
                    <a:cubicBezTo>
                      <a:pt x="1152668" y="2776321"/>
                      <a:pt x="1143873" y="2797091"/>
                      <a:pt x="1131991" y="2825066"/>
                    </a:cubicBezTo>
                    <a:cubicBezTo>
                      <a:pt x="1144247" y="2819452"/>
                      <a:pt x="1149393" y="2817581"/>
                      <a:pt x="1154165" y="2814867"/>
                    </a:cubicBezTo>
                    <a:cubicBezTo>
                      <a:pt x="1419596" y="2661241"/>
                      <a:pt x="1685964" y="2509111"/>
                      <a:pt x="1949992" y="2353146"/>
                    </a:cubicBezTo>
                    <a:cubicBezTo>
                      <a:pt x="2040466" y="2299722"/>
                      <a:pt x="2086778" y="2214675"/>
                      <a:pt x="2088088" y="2108203"/>
                    </a:cubicBezTo>
                    <a:cubicBezTo>
                      <a:pt x="2089585" y="1991346"/>
                      <a:pt x="2087807" y="1245387"/>
                      <a:pt x="2089585" y="989311"/>
                    </a:cubicBezTo>
                    <a:cubicBezTo>
                      <a:pt x="2089959" y="930087"/>
                      <a:pt x="2111104" y="874138"/>
                      <a:pt x="2152458" y="828386"/>
                    </a:cubicBezTo>
                    <a:lnTo>
                      <a:pt x="2152458" y="828386"/>
                    </a:lnTo>
                    <a:lnTo>
                      <a:pt x="2152458" y="828386"/>
                    </a:lnTo>
                    <a:close/>
                  </a:path>
                </a:pathLst>
              </a:custGeom>
              <a:solidFill>
                <a:srgbClr val="DEDCE1"/>
              </a:solidFill>
              <a:ln w="9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0E99A9-8A4D-E9EB-4A73-8268819B42CA}"/>
                  </a:ext>
                </a:extLst>
              </p:cNvPr>
              <p:cNvSpPr/>
              <p:nvPr/>
            </p:nvSpPr>
            <p:spPr>
              <a:xfrm>
                <a:off x="9690919" y="5173113"/>
                <a:ext cx="948728" cy="1321733"/>
              </a:xfrm>
              <a:custGeom>
                <a:avLst/>
                <a:gdLst>
                  <a:gd name="connsiteX0" fmla="*/ 213812 w 948728"/>
                  <a:gd name="connsiteY0" fmla="*/ 1108824 h 1321733"/>
                  <a:gd name="connsiteX1" fmla="*/ 229554 w 948728"/>
                  <a:gd name="connsiteY1" fmla="*/ 1116944 h 1321733"/>
                  <a:gd name="connsiteX2" fmla="*/ 516114 w 948728"/>
                  <a:gd name="connsiteY2" fmla="*/ 1282728 h 1321733"/>
                  <a:gd name="connsiteX3" fmla="*/ 525648 w 948728"/>
                  <a:gd name="connsiteY3" fmla="*/ 1288216 h 1321733"/>
                  <a:gd name="connsiteX4" fmla="*/ 527033 w 948728"/>
                  <a:gd name="connsiteY4" fmla="*/ 1300964 h 1321733"/>
                  <a:gd name="connsiteX5" fmla="*/ 502146 w 948728"/>
                  <a:gd name="connsiteY5" fmla="*/ 1318646 h 1321733"/>
                  <a:gd name="connsiteX6" fmla="*/ 482913 w 948728"/>
                  <a:gd name="connsiteY6" fmla="*/ 1317149 h 1321733"/>
                  <a:gd name="connsiteX7" fmla="*/ 195355 w 948728"/>
                  <a:gd name="connsiteY7" fmla="*/ 1148483 h 1321733"/>
                  <a:gd name="connsiteX8" fmla="*/ 190089 w 948728"/>
                  <a:gd name="connsiteY8" fmla="*/ 1120990 h 1321733"/>
                  <a:gd name="connsiteX9" fmla="*/ 213812 w 948728"/>
                  <a:gd name="connsiteY9" fmla="*/ 1108824 h 1321733"/>
                  <a:gd name="connsiteX10" fmla="*/ 440192 w 948728"/>
                  <a:gd name="connsiteY10" fmla="*/ 1093491 h 1321733"/>
                  <a:gd name="connsiteX11" fmla="*/ 458968 w 948728"/>
                  <a:gd name="connsiteY11" fmla="*/ 1101258 h 1321733"/>
                  <a:gd name="connsiteX12" fmla="*/ 648087 w 948728"/>
                  <a:gd name="connsiteY12" fmla="*/ 1209952 h 1321733"/>
                  <a:gd name="connsiteX13" fmla="*/ 661944 w 948728"/>
                  <a:gd name="connsiteY13" fmla="*/ 1222478 h 1321733"/>
                  <a:gd name="connsiteX14" fmla="*/ 634175 w 948728"/>
                  <a:gd name="connsiteY14" fmla="*/ 1245869 h 1321733"/>
                  <a:gd name="connsiteX15" fmla="*/ 614942 w 948728"/>
                  <a:gd name="connsiteY15" fmla="*/ 1244373 h 1321733"/>
                  <a:gd name="connsiteX16" fmla="*/ 424769 w 948728"/>
                  <a:gd name="connsiteY16" fmla="*/ 1132797 h 1321733"/>
                  <a:gd name="connsiteX17" fmla="*/ 419504 w 948728"/>
                  <a:gd name="connsiteY17" fmla="*/ 1105304 h 1321733"/>
                  <a:gd name="connsiteX18" fmla="*/ 440192 w 948728"/>
                  <a:gd name="connsiteY18" fmla="*/ 1093491 h 1321733"/>
                  <a:gd name="connsiteX19" fmla="*/ 30513 w 948728"/>
                  <a:gd name="connsiteY19" fmla="*/ 1003594 h 1321733"/>
                  <a:gd name="connsiteX20" fmla="*/ 40989 w 948728"/>
                  <a:gd name="connsiteY20" fmla="*/ 1006033 h 1321733"/>
                  <a:gd name="connsiteX21" fmla="*/ 130282 w 948728"/>
                  <a:gd name="connsiteY21" fmla="*/ 1052924 h 1321733"/>
                  <a:gd name="connsiteX22" fmla="*/ 130172 w 948728"/>
                  <a:gd name="connsiteY22" fmla="*/ 1061959 h 1321733"/>
                  <a:gd name="connsiteX23" fmla="*/ 104453 w 948728"/>
                  <a:gd name="connsiteY23" fmla="*/ 1078033 h 1321733"/>
                  <a:gd name="connsiteX24" fmla="*/ 91373 w 948728"/>
                  <a:gd name="connsiteY24" fmla="*/ 1077202 h 1321733"/>
                  <a:gd name="connsiteX25" fmla="*/ 2079 w 948728"/>
                  <a:gd name="connsiteY25" fmla="*/ 1030310 h 1321733"/>
                  <a:gd name="connsiteX26" fmla="*/ 4518 w 948728"/>
                  <a:gd name="connsiteY26" fmla="*/ 1019834 h 1321733"/>
                  <a:gd name="connsiteX27" fmla="*/ 503879 w 948728"/>
                  <a:gd name="connsiteY27" fmla="*/ 973213 h 1321733"/>
                  <a:gd name="connsiteX28" fmla="*/ 522655 w 948728"/>
                  <a:gd name="connsiteY28" fmla="*/ 980980 h 1321733"/>
                  <a:gd name="connsiteX29" fmla="*/ 781225 w 948728"/>
                  <a:gd name="connsiteY29" fmla="*/ 1130801 h 1321733"/>
                  <a:gd name="connsiteX30" fmla="*/ 795082 w 948728"/>
                  <a:gd name="connsiteY30" fmla="*/ 1143272 h 1321733"/>
                  <a:gd name="connsiteX31" fmla="*/ 767313 w 948728"/>
                  <a:gd name="connsiteY31" fmla="*/ 1166663 h 1321733"/>
                  <a:gd name="connsiteX32" fmla="*/ 748079 w 948728"/>
                  <a:gd name="connsiteY32" fmla="*/ 1165166 h 1321733"/>
                  <a:gd name="connsiteX33" fmla="*/ 488456 w 948728"/>
                  <a:gd name="connsiteY33" fmla="*/ 1012518 h 1321733"/>
                  <a:gd name="connsiteX34" fmla="*/ 483191 w 948728"/>
                  <a:gd name="connsiteY34" fmla="*/ 985026 h 1321733"/>
                  <a:gd name="connsiteX35" fmla="*/ 503879 w 948728"/>
                  <a:gd name="connsiteY35" fmla="*/ 973213 h 1321733"/>
                  <a:gd name="connsiteX36" fmla="*/ 153174 w 948728"/>
                  <a:gd name="connsiteY36" fmla="*/ 927159 h 1321733"/>
                  <a:gd name="connsiteX37" fmla="*/ 163650 w 948728"/>
                  <a:gd name="connsiteY37" fmla="*/ 929598 h 1321733"/>
                  <a:gd name="connsiteX38" fmla="*/ 252944 w 948728"/>
                  <a:gd name="connsiteY38" fmla="*/ 976490 h 1321733"/>
                  <a:gd name="connsiteX39" fmla="*/ 252833 w 948728"/>
                  <a:gd name="connsiteY39" fmla="*/ 985525 h 1321733"/>
                  <a:gd name="connsiteX40" fmla="*/ 227115 w 948728"/>
                  <a:gd name="connsiteY40" fmla="*/ 1001599 h 1321733"/>
                  <a:gd name="connsiteX41" fmla="*/ 214034 w 948728"/>
                  <a:gd name="connsiteY41" fmla="*/ 1000767 h 1321733"/>
                  <a:gd name="connsiteX42" fmla="*/ 124740 w 948728"/>
                  <a:gd name="connsiteY42" fmla="*/ 953875 h 1321733"/>
                  <a:gd name="connsiteX43" fmla="*/ 127179 w 948728"/>
                  <a:gd name="connsiteY43" fmla="*/ 943400 h 1321733"/>
                  <a:gd name="connsiteX44" fmla="*/ 590508 w 948728"/>
                  <a:gd name="connsiteY44" fmla="*/ 865180 h 1321733"/>
                  <a:gd name="connsiteX45" fmla="*/ 601639 w 948728"/>
                  <a:gd name="connsiteY45" fmla="*/ 869293 h 1321733"/>
                  <a:gd name="connsiteX46" fmla="*/ 901503 w 948728"/>
                  <a:gd name="connsiteY46" fmla="*/ 1045442 h 1321733"/>
                  <a:gd name="connsiteX47" fmla="*/ 915305 w 948728"/>
                  <a:gd name="connsiteY47" fmla="*/ 1057969 h 1321733"/>
                  <a:gd name="connsiteX48" fmla="*/ 896127 w 948728"/>
                  <a:gd name="connsiteY48" fmla="*/ 1084352 h 1321733"/>
                  <a:gd name="connsiteX49" fmla="*/ 876893 w 948728"/>
                  <a:gd name="connsiteY49" fmla="*/ 1082856 h 1321733"/>
                  <a:gd name="connsiteX50" fmla="*/ 578914 w 948728"/>
                  <a:gd name="connsiteY50" fmla="*/ 908924 h 1321733"/>
                  <a:gd name="connsiteX51" fmla="*/ 573649 w 948728"/>
                  <a:gd name="connsiteY51" fmla="*/ 881432 h 1321733"/>
                  <a:gd name="connsiteX52" fmla="*/ 590508 w 948728"/>
                  <a:gd name="connsiteY52" fmla="*/ 865180 h 1321733"/>
                  <a:gd name="connsiteX53" fmla="*/ 279438 w 948728"/>
                  <a:gd name="connsiteY53" fmla="*/ 846346 h 1321733"/>
                  <a:gd name="connsiteX54" fmla="*/ 289914 w 948728"/>
                  <a:gd name="connsiteY54" fmla="*/ 848785 h 1321733"/>
                  <a:gd name="connsiteX55" fmla="*/ 379208 w 948728"/>
                  <a:gd name="connsiteY55" fmla="*/ 895677 h 1321733"/>
                  <a:gd name="connsiteX56" fmla="*/ 379097 w 948728"/>
                  <a:gd name="connsiteY56" fmla="*/ 904712 h 1321733"/>
                  <a:gd name="connsiteX57" fmla="*/ 353379 w 948728"/>
                  <a:gd name="connsiteY57" fmla="*/ 920786 h 1321733"/>
                  <a:gd name="connsiteX58" fmla="*/ 340298 w 948728"/>
                  <a:gd name="connsiteY58" fmla="*/ 919954 h 1321733"/>
                  <a:gd name="connsiteX59" fmla="*/ 251004 w 948728"/>
                  <a:gd name="connsiteY59" fmla="*/ 873063 h 1321733"/>
                  <a:gd name="connsiteX60" fmla="*/ 253443 w 948728"/>
                  <a:gd name="connsiteY60" fmla="*/ 862587 h 1321733"/>
                  <a:gd name="connsiteX61" fmla="*/ 410136 w 948728"/>
                  <a:gd name="connsiteY61" fmla="*/ 766308 h 1321733"/>
                  <a:gd name="connsiteX62" fmla="*/ 420612 w 948728"/>
                  <a:gd name="connsiteY62" fmla="*/ 768747 h 1321733"/>
                  <a:gd name="connsiteX63" fmla="*/ 480253 w 948728"/>
                  <a:gd name="connsiteY63" fmla="*/ 802447 h 1321733"/>
                  <a:gd name="connsiteX64" fmla="*/ 480142 w 948728"/>
                  <a:gd name="connsiteY64" fmla="*/ 811481 h 1321733"/>
                  <a:gd name="connsiteX65" fmla="*/ 454423 w 948728"/>
                  <a:gd name="connsiteY65" fmla="*/ 827556 h 1321733"/>
                  <a:gd name="connsiteX66" fmla="*/ 441342 w 948728"/>
                  <a:gd name="connsiteY66" fmla="*/ 826724 h 1321733"/>
                  <a:gd name="connsiteX67" fmla="*/ 381702 w 948728"/>
                  <a:gd name="connsiteY67" fmla="*/ 793025 h 1321733"/>
                  <a:gd name="connsiteX68" fmla="*/ 384141 w 948728"/>
                  <a:gd name="connsiteY68" fmla="*/ 782549 h 1321733"/>
                  <a:gd name="connsiteX69" fmla="*/ 575643 w 948728"/>
                  <a:gd name="connsiteY69" fmla="*/ 698742 h 1321733"/>
                  <a:gd name="connsiteX70" fmla="*/ 934593 w 948728"/>
                  <a:gd name="connsiteY70" fmla="*/ 909034 h 1321733"/>
                  <a:gd name="connsiteX71" fmla="*/ 942851 w 948728"/>
                  <a:gd name="connsiteY71" fmla="*/ 919676 h 1321733"/>
                  <a:gd name="connsiteX72" fmla="*/ 942851 w 948728"/>
                  <a:gd name="connsiteY72" fmla="*/ 949995 h 1321733"/>
                  <a:gd name="connsiteX73" fmla="*/ 934593 w 948728"/>
                  <a:gd name="connsiteY73" fmla="*/ 954873 h 1321733"/>
                  <a:gd name="connsiteX74" fmla="*/ 575643 w 948728"/>
                  <a:gd name="connsiteY74" fmla="*/ 744581 h 1321733"/>
                  <a:gd name="connsiteX75" fmla="*/ 567385 w 948728"/>
                  <a:gd name="connsiteY75" fmla="*/ 736987 h 1321733"/>
                  <a:gd name="connsiteX76" fmla="*/ 567385 w 948728"/>
                  <a:gd name="connsiteY76" fmla="*/ 706335 h 1321733"/>
                  <a:gd name="connsiteX77" fmla="*/ 575643 w 948728"/>
                  <a:gd name="connsiteY77" fmla="*/ 698742 h 1321733"/>
                  <a:gd name="connsiteX78" fmla="*/ 441343 w 948728"/>
                  <a:gd name="connsiteY78" fmla="*/ 634446 h 1321733"/>
                  <a:gd name="connsiteX79" fmla="*/ 501537 w 948728"/>
                  <a:gd name="connsiteY79" fmla="*/ 667148 h 1321733"/>
                  <a:gd name="connsiteX80" fmla="*/ 509130 w 948728"/>
                  <a:gd name="connsiteY80" fmla="*/ 677790 h 1321733"/>
                  <a:gd name="connsiteX81" fmla="*/ 509130 w 948728"/>
                  <a:gd name="connsiteY81" fmla="*/ 708109 h 1321733"/>
                  <a:gd name="connsiteX82" fmla="*/ 501537 w 948728"/>
                  <a:gd name="connsiteY82" fmla="*/ 712987 h 1321733"/>
                  <a:gd name="connsiteX83" fmla="*/ 441343 w 948728"/>
                  <a:gd name="connsiteY83" fmla="*/ 680284 h 1321733"/>
                  <a:gd name="connsiteX84" fmla="*/ 433749 w 948728"/>
                  <a:gd name="connsiteY84" fmla="*/ 672691 h 1321733"/>
                  <a:gd name="connsiteX85" fmla="*/ 433749 w 948728"/>
                  <a:gd name="connsiteY85" fmla="*/ 642039 h 1321733"/>
                  <a:gd name="connsiteX86" fmla="*/ 441343 w 948728"/>
                  <a:gd name="connsiteY86" fmla="*/ 634446 h 1321733"/>
                  <a:gd name="connsiteX87" fmla="*/ 716708 w 948728"/>
                  <a:gd name="connsiteY87" fmla="*/ 628127 h 1321733"/>
                  <a:gd name="connsiteX88" fmla="*/ 941134 w 948728"/>
                  <a:gd name="connsiteY88" fmla="*/ 757883 h 1321733"/>
                  <a:gd name="connsiteX89" fmla="*/ 948728 w 948728"/>
                  <a:gd name="connsiteY89" fmla="*/ 768525 h 1321733"/>
                  <a:gd name="connsiteX90" fmla="*/ 948728 w 948728"/>
                  <a:gd name="connsiteY90" fmla="*/ 798844 h 1321733"/>
                  <a:gd name="connsiteX91" fmla="*/ 941134 w 948728"/>
                  <a:gd name="connsiteY91" fmla="*/ 803722 h 1321733"/>
                  <a:gd name="connsiteX92" fmla="*/ 716708 w 948728"/>
                  <a:gd name="connsiteY92" fmla="*/ 673966 h 1321733"/>
                  <a:gd name="connsiteX93" fmla="*/ 709114 w 948728"/>
                  <a:gd name="connsiteY93" fmla="*/ 666372 h 1321733"/>
                  <a:gd name="connsiteX94" fmla="*/ 709114 w 948728"/>
                  <a:gd name="connsiteY94" fmla="*/ 635720 h 1321733"/>
                  <a:gd name="connsiteX95" fmla="*/ 716708 w 948728"/>
                  <a:gd name="connsiteY95" fmla="*/ 628127 h 1321733"/>
                  <a:gd name="connsiteX96" fmla="*/ 444170 w 948728"/>
                  <a:gd name="connsiteY96" fmla="*/ 474371 h 1321733"/>
                  <a:gd name="connsiteX97" fmla="*/ 504364 w 948728"/>
                  <a:gd name="connsiteY97" fmla="*/ 507073 h 1321733"/>
                  <a:gd name="connsiteX98" fmla="*/ 511957 w 948728"/>
                  <a:gd name="connsiteY98" fmla="*/ 517715 h 1321733"/>
                  <a:gd name="connsiteX99" fmla="*/ 511957 w 948728"/>
                  <a:gd name="connsiteY99" fmla="*/ 548034 h 1321733"/>
                  <a:gd name="connsiteX100" fmla="*/ 504364 w 948728"/>
                  <a:gd name="connsiteY100" fmla="*/ 552912 h 1321733"/>
                  <a:gd name="connsiteX101" fmla="*/ 444170 w 948728"/>
                  <a:gd name="connsiteY101" fmla="*/ 520209 h 1321733"/>
                  <a:gd name="connsiteX102" fmla="*/ 436576 w 948728"/>
                  <a:gd name="connsiteY102" fmla="*/ 512616 h 1321733"/>
                  <a:gd name="connsiteX103" fmla="*/ 436576 w 948728"/>
                  <a:gd name="connsiteY103" fmla="*/ 481965 h 1321733"/>
                  <a:gd name="connsiteX104" fmla="*/ 444170 w 948728"/>
                  <a:gd name="connsiteY104" fmla="*/ 474371 h 1321733"/>
                  <a:gd name="connsiteX105" fmla="*/ 646868 w 948728"/>
                  <a:gd name="connsiteY105" fmla="*/ 430196 h 1321733"/>
                  <a:gd name="connsiteX106" fmla="*/ 941133 w 948728"/>
                  <a:gd name="connsiteY106" fmla="*/ 604072 h 1321733"/>
                  <a:gd name="connsiteX107" fmla="*/ 948727 w 948728"/>
                  <a:gd name="connsiteY107" fmla="*/ 614714 h 1321733"/>
                  <a:gd name="connsiteX108" fmla="*/ 948727 w 948728"/>
                  <a:gd name="connsiteY108" fmla="*/ 645033 h 1321733"/>
                  <a:gd name="connsiteX109" fmla="*/ 941133 w 948728"/>
                  <a:gd name="connsiteY109" fmla="*/ 649911 h 1321733"/>
                  <a:gd name="connsiteX110" fmla="*/ 646868 w 948728"/>
                  <a:gd name="connsiteY110" fmla="*/ 476035 h 1321733"/>
                  <a:gd name="connsiteX111" fmla="*/ 639274 w 948728"/>
                  <a:gd name="connsiteY111" fmla="*/ 468441 h 1321733"/>
                  <a:gd name="connsiteX112" fmla="*/ 639274 w 948728"/>
                  <a:gd name="connsiteY112" fmla="*/ 437789 h 1321733"/>
                  <a:gd name="connsiteX113" fmla="*/ 646868 w 948728"/>
                  <a:gd name="connsiteY113" fmla="*/ 430196 h 1321733"/>
                  <a:gd name="connsiteX114" fmla="*/ 444170 w 948728"/>
                  <a:gd name="connsiteY114" fmla="*/ 317455 h 1321733"/>
                  <a:gd name="connsiteX115" fmla="*/ 504364 w 948728"/>
                  <a:gd name="connsiteY115" fmla="*/ 350157 h 1321733"/>
                  <a:gd name="connsiteX116" fmla="*/ 511957 w 948728"/>
                  <a:gd name="connsiteY116" fmla="*/ 360799 h 1321733"/>
                  <a:gd name="connsiteX117" fmla="*/ 511957 w 948728"/>
                  <a:gd name="connsiteY117" fmla="*/ 391118 h 1321733"/>
                  <a:gd name="connsiteX118" fmla="*/ 504364 w 948728"/>
                  <a:gd name="connsiteY118" fmla="*/ 395996 h 1321733"/>
                  <a:gd name="connsiteX119" fmla="*/ 444170 w 948728"/>
                  <a:gd name="connsiteY119" fmla="*/ 363293 h 1321733"/>
                  <a:gd name="connsiteX120" fmla="*/ 436576 w 948728"/>
                  <a:gd name="connsiteY120" fmla="*/ 355700 h 1321733"/>
                  <a:gd name="connsiteX121" fmla="*/ 436576 w 948728"/>
                  <a:gd name="connsiteY121" fmla="*/ 325048 h 1321733"/>
                  <a:gd name="connsiteX122" fmla="*/ 444170 w 948728"/>
                  <a:gd name="connsiteY122" fmla="*/ 317455 h 1321733"/>
                  <a:gd name="connsiteX123" fmla="*/ 581518 w 948728"/>
                  <a:gd name="connsiteY123" fmla="*/ 234869 h 1321733"/>
                  <a:gd name="connsiteX124" fmla="*/ 940468 w 948728"/>
                  <a:gd name="connsiteY124" fmla="*/ 445162 h 1321733"/>
                  <a:gd name="connsiteX125" fmla="*/ 948726 w 948728"/>
                  <a:gd name="connsiteY125" fmla="*/ 455803 h 1321733"/>
                  <a:gd name="connsiteX126" fmla="*/ 948726 w 948728"/>
                  <a:gd name="connsiteY126" fmla="*/ 486123 h 1321733"/>
                  <a:gd name="connsiteX127" fmla="*/ 940468 w 948728"/>
                  <a:gd name="connsiteY127" fmla="*/ 491000 h 1321733"/>
                  <a:gd name="connsiteX128" fmla="*/ 581518 w 948728"/>
                  <a:gd name="connsiteY128" fmla="*/ 280708 h 1321733"/>
                  <a:gd name="connsiteX129" fmla="*/ 573260 w 948728"/>
                  <a:gd name="connsiteY129" fmla="*/ 273114 h 1321733"/>
                  <a:gd name="connsiteX130" fmla="*/ 573260 w 948728"/>
                  <a:gd name="connsiteY130" fmla="*/ 242462 h 1321733"/>
                  <a:gd name="connsiteX131" fmla="*/ 581518 w 948728"/>
                  <a:gd name="connsiteY131" fmla="*/ 234869 h 1321733"/>
                  <a:gd name="connsiteX132" fmla="*/ 438905 w 948728"/>
                  <a:gd name="connsiteY132" fmla="*/ 158656 h 1321733"/>
                  <a:gd name="connsiteX133" fmla="*/ 499099 w 948728"/>
                  <a:gd name="connsiteY133" fmla="*/ 191358 h 1321733"/>
                  <a:gd name="connsiteX134" fmla="*/ 506692 w 948728"/>
                  <a:gd name="connsiteY134" fmla="*/ 202000 h 1321733"/>
                  <a:gd name="connsiteX135" fmla="*/ 506692 w 948728"/>
                  <a:gd name="connsiteY135" fmla="*/ 232319 h 1321733"/>
                  <a:gd name="connsiteX136" fmla="*/ 499099 w 948728"/>
                  <a:gd name="connsiteY136" fmla="*/ 237197 h 1321733"/>
                  <a:gd name="connsiteX137" fmla="*/ 438905 w 948728"/>
                  <a:gd name="connsiteY137" fmla="*/ 204494 h 1321733"/>
                  <a:gd name="connsiteX138" fmla="*/ 431311 w 948728"/>
                  <a:gd name="connsiteY138" fmla="*/ 196901 h 1321733"/>
                  <a:gd name="connsiteX139" fmla="*/ 431311 w 948728"/>
                  <a:gd name="connsiteY139" fmla="*/ 166249 h 1321733"/>
                  <a:gd name="connsiteX140" fmla="*/ 438905 w 948728"/>
                  <a:gd name="connsiteY140" fmla="*/ 158656 h 1321733"/>
                  <a:gd name="connsiteX141" fmla="*/ 609289 w 948728"/>
                  <a:gd name="connsiteY141" fmla="*/ 93140 h 1321733"/>
                  <a:gd name="connsiteX142" fmla="*/ 941133 w 948728"/>
                  <a:gd name="connsiteY142" fmla="*/ 289631 h 1321733"/>
                  <a:gd name="connsiteX143" fmla="*/ 948726 w 948728"/>
                  <a:gd name="connsiteY143" fmla="*/ 300273 h 1321733"/>
                  <a:gd name="connsiteX144" fmla="*/ 948726 w 948728"/>
                  <a:gd name="connsiteY144" fmla="*/ 330592 h 1321733"/>
                  <a:gd name="connsiteX145" fmla="*/ 941133 w 948728"/>
                  <a:gd name="connsiteY145" fmla="*/ 335470 h 1321733"/>
                  <a:gd name="connsiteX146" fmla="*/ 609289 w 948728"/>
                  <a:gd name="connsiteY146" fmla="*/ 138979 h 1321733"/>
                  <a:gd name="connsiteX147" fmla="*/ 601695 w 948728"/>
                  <a:gd name="connsiteY147" fmla="*/ 131385 h 1321733"/>
                  <a:gd name="connsiteX148" fmla="*/ 601695 w 948728"/>
                  <a:gd name="connsiteY148" fmla="*/ 100733 h 1321733"/>
                  <a:gd name="connsiteX149" fmla="*/ 609289 w 948728"/>
                  <a:gd name="connsiteY149" fmla="*/ 93140 h 1321733"/>
                  <a:gd name="connsiteX150" fmla="*/ 446055 w 948728"/>
                  <a:gd name="connsiteY150" fmla="*/ 465 h 1321733"/>
                  <a:gd name="connsiteX151" fmla="*/ 506249 w 948728"/>
                  <a:gd name="connsiteY151" fmla="*/ 33167 h 1321733"/>
                  <a:gd name="connsiteX152" fmla="*/ 513843 w 948728"/>
                  <a:gd name="connsiteY152" fmla="*/ 43810 h 1321733"/>
                  <a:gd name="connsiteX153" fmla="*/ 513843 w 948728"/>
                  <a:gd name="connsiteY153" fmla="*/ 74129 h 1321733"/>
                  <a:gd name="connsiteX154" fmla="*/ 506249 w 948728"/>
                  <a:gd name="connsiteY154" fmla="*/ 79006 h 1321733"/>
                  <a:gd name="connsiteX155" fmla="*/ 446055 w 948728"/>
                  <a:gd name="connsiteY155" fmla="*/ 46304 h 1321733"/>
                  <a:gd name="connsiteX156" fmla="*/ 438461 w 948728"/>
                  <a:gd name="connsiteY156" fmla="*/ 38710 h 1321733"/>
                  <a:gd name="connsiteX157" fmla="*/ 438461 w 948728"/>
                  <a:gd name="connsiteY157" fmla="*/ 8059 h 1321733"/>
                  <a:gd name="connsiteX158" fmla="*/ 446055 w 948728"/>
                  <a:gd name="connsiteY158" fmla="*/ 465 h 132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</a:cxnLst>
                <a:rect l="l" t="t" r="r" b="b"/>
                <a:pathLst>
                  <a:path w="948728" h="1321733">
                    <a:moveTo>
                      <a:pt x="213812" y="1108824"/>
                    </a:moveTo>
                    <a:cubicBezTo>
                      <a:pt x="217734" y="1108436"/>
                      <a:pt x="220325" y="1111429"/>
                      <a:pt x="229554" y="1116944"/>
                    </a:cubicBezTo>
                    <a:cubicBezTo>
                      <a:pt x="329102" y="1176307"/>
                      <a:pt x="416123" y="1224086"/>
                      <a:pt x="516114" y="1282728"/>
                    </a:cubicBezTo>
                    <a:cubicBezTo>
                      <a:pt x="519218" y="1284502"/>
                      <a:pt x="522821" y="1285887"/>
                      <a:pt x="525648" y="1288216"/>
                    </a:cubicBezTo>
                    <a:cubicBezTo>
                      <a:pt x="529417" y="1291319"/>
                      <a:pt x="529860" y="1297029"/>
                      <a:pt x="527033" y="1300964"/>
                    </a:cubicBezTo>
                    <a:cubicBezTo>
                      <a:pt x="521491" y="1308613"/>
                      <a:pt x="510405" y="1313657"/>
                      <a:pt x="502146" y="1318646"/>
                    </a:cubicBezTo>
                    <a:cubicBezTo>
                      <a:pt x="495329" y="1324687"/>
                      <a:pt x="488788" y="1320586"/>
                      <a:pt x="482913" y="1317149"/>
                    </a:cubicBezTo>
                    <a:cubicBezTo>
                      <a:pt x="383587" y="1259171"/>
                      <a:pt x="294958" y="1205961"/>
                      <a:pt x="195355" y="1148483"/>
                    </a:cubicBezTo>
                    <a:cubicBezTo>
                      <a:pt x="180501" y="1139891"/>
                      <a:pt x="167807" y="1132187"/>
                      <a:pt x="190089" y="1120990"/>
                    </a:cubicBezTo>
                    <a:cubicBezTo>
                      <a:pt x="204639" y="1112981"/>
                      <a:pt x="209891" y="1109212"/>
                      <a:pt x="213812" y="1108824"/>
                    </a:cubicBezTo>
                    <a:close/>
                    <a:moveTo>
                      <a:pt x="440192" y="1093491"/>
                    </a:moveTo>
                    <a:cubicBezTo>
                      <a:pt x="445125" y="1092985"/>
                      <a:pt x="449740" y="1095743"/>
                      <a:pt x="458968" y="1101258"/>
                    </a:cubicBezTo>
                    <a:cubicBezTo>
                      <a:pt x="558516" y="1160621"/>
                      <a:pt x="548096" y="1151309"/>
                      <a:pt x="648087" y="1209952"/>
                    </a:cubicBezTo>
                    <a:cubicBezTo>
                      <a:pt x="653464" y="1213056"/>
                      <a:pt x="660337" y="1214774"/>
                      <a:pt x="661944" y="1222478"/>
                    </a:cubicBezTo>
                    <a:cubicBezTo>
                      <a:pt x="658729" y="1233564"/>
                      <a:pt x="644374" y="1239772"/>
                      <a:pt x="634175" y="1245869"/>
                    </a:cubicBezTo>
                    <a:cubicBezTo>
                      <a:pt x="627358" y="1251911"/>
                      <a:pt x="620817" y="1247809"/>
                      <a:pt x="614942" y="1244373"/>
                    </a:cubicBezTo>
                    <a:cubicBezTo>
                      <a:pt x="515615" y="1186395"/>
                      <a:pt x="524373" y="1190275"/>
                      <a:pt x="424769" y="1132797"/>
                    </a:cubicBezTo>
                    <a:cubicBezTo>
                      <a:pt x="409915" y="1124205"/>
                      <a:pt x="401989" y="1119050"/>
                      <a:pt x="419504" y="1105304"/>
                    </a:cubicBezTo>
                    <a:cubicBezTo>
                      <a:pt x="430008" y="1097766"/>
                      <a:pt x="435259" y="1093997"/>
                      <a:pt x="440192" y="1093491"/>
                    </a:cubicBezTo>
                    <a:close/>
                    <a:moveTo>
                      <a:pt x="30513" y="1003594"/>
                    </a:moveTo>
                    <a:cubicBezTo>
                      <a:pt x="34061" y="1001376"/>
                      <a:pt x="36887" y="1004092"/>
                      <a:pt x="40989" y="1006033"/>
                    </a:cubicBezTo>
                    <a:lnTo>
                      <a:pt x="130282" y="1052924"/>
                    </a:lnTo>
                    <a:cubicBezTo>
                      <a:pt x="134661" y="1055142"/>
                      <a:pt x="133719" y="1059798"/>
                      <a:pt x="130172" y="1061959"/>
                    </a:cubicBezTo>
                    <a:lnTo>
                      <a:pt x="104453" y="1078033"/>
                    </a:lnTo>
                    <a:cubicBezTo>
                      <a:pt x="100906" y="1080251"/>
                      <a:pt x="96250" y="1078920"/>
                      <a:pt x="91373" y="1077202"/>
                    </a:cubicBezTo>
                    <a:lnTo>
                      <a:pt x="2079" y="1030310"/>
                    </a:lnTo>
                    <a:cubicBezTo>
                      <a:pt x="-2245" y="1027317"/>
                      <a:pt x="970" y="1022051"/>
                      <a:pt x="4518" y="1019834"/>
                    </a:cubicBezTo>
                    <a:close/>
                    <a:moveTo>
                      <a:pt x="503879" y="973213"/>
                    </a:moveTo>
                    <a:cubicBezTo>
                      <a:pt x="508812" y="972707"/>
                      <a:pt x="513427" y="975464"/>
                      <a:pt x="522655" y="980980"/>
                    </a:cubicBezTo>
                    <a:cubicBezTo>
                      <a:pt x="622203" y="1040343"/>
                      <a:pt x="681233" y="1072158"/>
                      <a:pt x="781225" y="1130801"/>
                    </a:cubicBezTo>
                    <a:cubicBezTo>
                      <a:pt x="786601" y="1133905"/>
                      <a:pt x="793474" y="1135623"/>
                      <a:pt x="795082" y="1143272"/>
                    </a:cubicBezTo>
                    <a:cubicBezTo>
                      <a:pt x="791867" y="1154358"/>
                      <a:pt x="777511" y="1160566"/>
                      <a:pt x="767313" y="1166663"/>
                    </a:cubicBezTo>
                    <a:cubicBezTo>
                      <a:pt x="760495" y="1172705"/>
                      <a:pt x="753955" y="1168603"/>
                      <a:pt x="748079" y="1165166"/>
                    </a:cubicBezTo>
                    <a:cubicBezTo>
                      <a:pt x="648753" y="1107189"/>
                      <a:pt x="588115" y="1069997"/>
                      <a:pt x="488456" y="1012518"/>
                    </a:cubicBezTo>
                    <a:cubicBezTo>
                      <a:pt x="473602" y="1003927"/>
                      <a:pt x="465676" y="998772"/>
                      <a:pt x="483191" y="985026"/>
                    </a:cubicBezTo>
                    <a:cubicBezTo>
                      <a:pt x="493694" y="977487"/>
                      <a:pt x="498946" y="973718"/>
                      <a:pt x="503879" y="973213"/>
                    </a:cubicBezTo>
                    <a:close/>
                    <a:moveTo>
                      <a:pt x="153174" y="927159"/>
                    </a:moveTo>
                    <a:cubicBezTo>
                      <a:pt x="156721" y="924942"/>
                      <a:pt x="159548" y="927658"/>
                      <a:pt x="163650" y="929598"/>
                    </a:cubicBezTo>
                    <a:lnTo>
                      <a:pt x="252944" y="976490"/>
                    </a:lnTo>
                    <a:cubicBezTo>
                      <a:pt x="257378" y="978652"/>
                      <a:pt x="256381" y="983307"/>
                      <a:pt x="252833" y="985525"/>
                    </a:cubicBezTo>
                    <a:lnTo>
                      <a:pt x="227115" y="1001599"/>
                    </a:lnTo>
                    <a:cubicBezTo>
                      <a:pt x="223567" y="1003817"/>
                      <a:pt x="218912" y="1002485"/>
                      <a:pt x="214034" y="1000767"/>
                    </a:cubicBezTo>
                    <a:lnTo>
                      <a:pt x="124740" y="953875"/>
                    </a:lnTo>
                    <a:cubicBezTo>
                      <a:pt x="120416" y="950882"/>
                      <a:pt x="123631" y="945617"/>
                      <a:pt x="127179" y="943400"/>
                    </a:cubicBezTo>
                    <a:close/>
                    <a:moveTo>
                      <a:pt x="590508" y="865180"/>
                    </a:moveTo>
                    <a:cubicBezTo>
                      <a:pt x="593426" y="865313"/>
                      <a:pt x="597025" y="866535"/>
                      <a:pt x="601639" y="869293"/>
                    </a:cubicBezTo>
                    <a:cubicBezTo>
                      <a:pt x="701188" y="928656"/>
                      <a:pt x="801512" y="986799"/>
                      <a:pt x="901503" y="1045442"/>
                    </a:cubicBezTo>
                    <a:cubicBezTo>
                      <a:pt x="906880" y="1048601"/>
                      <a:pt x="913752" y="1050264"/>
                      <a:pt x="915305" y="1057969"/>
                    </a:cubicBezTo>
                    <a:cubicBezTo>
                      <a:pt x="912089" y="1069054"/>
                      <a:pt x="903332" y="1076093"/>
                      <a:pt x="896127" y="1084352"/>
                    </a:cubicBezTo>
                    <a:cubicBezTo>
                      <a:pt x="888865" y="1092721"/>
                      <a:pt x="882769" y="1086292"/>
                      <a:pt x="876893" y="1082856"/>
                    </a:cubicBezTo>
                    <a:cubicBezTo>
                      <a:pt x="777566" y="1024878"/>
                      <a:pt x="678517" y="966402"/>
                      <a:pt x="578914" y="908924"/>
                    </a:cubicBezTo>
                    <a:cubicBezTo>
                      <a:pt x="564060" y="900332"/>
                      <a:pt x="564724" y="893237"/>
                      <a:pt x="573649" y="881432"/>
                    </a:cubicBezTo>
                    <a:cubicBezTo>
                      <a:pt x="579136" y="874198"/>
                      <a:pt x="581755" y="864783"/>
                      <a:pt x="590508" y="865180"/>
                    </a:cubicBezTo>
                    <a:close/>
                    <a:moveTo>
                      <a:pt x="279438" y="846346"/>
                    </a:moveTo>
                    <a:cubicBezTo>
                      <a:pt x="282986" y="844129"/>
                      <a:pt x="285812" y="846845"/>
                      <a:pt x="289914" y="848785"/>
                    </a:cubicBezTo>
                    <a:lnTo>
                      <a:pt x="379208" y="895677"/>
                    </a:lnTo>
                    <a:cubicBezTo>
                      <a:pt x="383642" y="897839"/>
                      <a:pt x="382644" y="902494"/>
                      <a:pt x="379097" y="904712"/>
                    </a:cubicBezTo>
                    <a:lnTo>
                      <a:pt x="353379" y="920786"/>
                    </a:lnTo>
                    <a:cubicBezTo>
                      <a:pt x="349831" y="923003"/>
                      <a:pt x="345175" y="921672"/>
                      <a:pt x="340298" y="919954"/>
                    </a:cubicBezTo>
                    <a:lnTo>
                      <a:pt x="251004" y="873063"/>
                    </a:lnTo>
                    <a:cubicBezTo>
                      <a:pt x="246681" y="870069"/>
                      <a:pt x="249895" y="864804"/>
                      <a:pt x="253443" y="862587"/>
                    </a:cubicBezTo>
                    <a:close/>
                    <a:moveTo>
                      <a:pt x="410136" y="766308"/>
                    </a:moveTo>
                    <a:cubicBezTo>
                      <a:pt x="413684" y="764091"/>
                      <a:pt x="416511" y="766807"/>
                      <a:pt x="420612" y="768747"/>
                    </a:cubicBezTo>
                    <a:lnTo>
                      <a:pt x="480253" y="802447"/>
                    </a:lnTo>
                    <a:cubicBezTo>
                      <a:pt x="484632" y="804609"/>
                      <a:pt x="483634" y="809265"/>
                      <a:pt x="480142" y="811481"/>
                    </a:cubicBezTo>
                    <a:lnTo>
                      <a:pt x="454423" y="827556"/>
                    </a:lnTo>
                    <a:cubicBezTo>
                      <a:pt x="450876" y="829773"/>
                      <a:pt x="446220" y="828442"/>
                      <a:pt x="441342" y="826724"/>
                    </a:cubicBezTo>
                    <a:lnTo>
                      <a:pt x="381702" y="793025"/>
                    </a:lnTo>
                    <a:cubicBezTo>
                      <a:pt x="377378" y="790031"/>
                      <a:pt x="380593" y="784766"/>
                      <a:pt x="384141" y="782549"/>
                    </a:cubicBezTo>
                    <a:close/>
                    <a:moveTo>
                      <a:pt x="575643" y="698742"/>
                    </a:moveTo>
                    <a:lnTo>
                      <a:pt x="934593" y="909034"/>
                    </a:lnTo>
                    <a:cubicBezTo>
                      <a:pt x="938916" y="912249"/>
                      <a:pt x="942851" y="915464"/>
                      <a:pt x="942851" y="919676"/>
                    </a:cubicBezTo>
                    <a:lnTo>
                      <a:pt x="942851" y="949995"/>
                    </a:lnTo>
                    <a:cubicBezTo>
                      <a:pt x="942796" y="954152"/>
                      <a:pt x="939082" y="957422"/>
                      <a:pt x="934593" y="954873"/>
                    </a:cubicBezTo>
                    <a:lnTo>
                      <a:pt x="575643" y="744581"/>
                    </a:lnTo>
                    <a:cubicBezTo>
                      <a:pt x="571542" y="742142"/>
                      <a:pt x="567385" y="741144"/>
                      <a:pt x="567385" y="736987"/>
                    </a:cubicBezTo>
                    <a:lnTo>
                      <a:pt x="567385" y="706335"/>
                    </a:lnTo>
                    <a:cubicBezTo>
                      <a:pt x="567385" y="702123"/>
                      <a:pt x="570378" y="696636"/>
                      <a:pt x="575643" y="698742"/>
                    </a:cubicBezTo>
                    <a:close/>
                    <a:moveTo>
                      <a:pt x="441343" y="634446"/>
                    </a:moveTo>
                    <a:lnTo>
                      <a:pt x="501537" y="667148"/>
                    </a:lnTo>
                    <a:cubicBezTo>
                      <a:pt x="505528" y="670363"/>
                      <a:pt x="509130" y="673578"/>
                      <a:pt x="509130" y="677790"/>
                    </a:cubicBezTo>
                    <a:lnTo>
                      <a:pt x="509130" y="708109"/>
                    </a:lnTo>
                    <a:cubicBezTo>
                      <a:pt x="509186" y="712266"/>
                      <a:pt x="505749" y="715536"/>
                      <a:pt x="501537" y="712987"/>
                    </a:cubicBezTo>
                    <a:lnTo>
                      <a:pt x="441343" y="680284"/>
                    </a:lnTo>
                    <a:cubicBezTo>
                      <a:pt x="437518" y="677846"/>
                      <a:pt x="433749" y="676848"/>
                      <a:pt x="433749" y="672691"/>
                    </a:cubicBezTo>
                    <a:lnTo>
                      <a:pt x="433749" y="642039"/>
                    </a:lnTo>
                    <a:cubicBezTo>
                      <a:pt x="433749" y="637827"/>
                      <a:pt x="436520" y="632340"/>
                      <a:pt x="441343" y="634446"/>
                    </a:cubicBezTo>
                    <a:close/>
                    <a:moveTo>
                      <a:pt x="716708" y="628127"/>
                    </a:moveTo>
                    <a:lnTo>
                      <a:pt x="941134" y="757883"/>
                    </a:lnTo>
                    <a:cubicBezTo>
                      <a:pt x="945125" y="761097"/>
                      <a:pt x="948728" y="764312"/>
                      <a:pt x="948728" y="768525"/>
                    </a:cubicBezTo>
                    <a:lnTo>
                      <a:pt x="948728" y="798844"/>
                    </a:lnTo>
                    <a:cubicBezTo>
                      <a:pt x="948783" y="803001"/>
                      <a:pt x="945347" y="806326"/>
                      <a:pt x="941134" y="803722"/>
                    </a:cubicBezTo>
                    <a:lnTo>
                      <a:pt x="716708" y="673966"/>
                    </a:lnTo>
                    <a:cubicBezTo>
                      <a:pt x="712883" y="671527"/>
                      <a:pt x="709114" y="670529"/>
                      <a:pt x="709114" y="666372"/>
                    </a:cubicBezTo>
                    <a:lnTo>
                      <a:pt x="709114" y="635720"/>
                    </a:lnTo>
                    <a:cubicBezTo>
                      <a:pt x="709114" y="631508"/>
                      <a:pt x="711885" y="626021"/>
                      <a:pt x="716708" y="628127"/>
                    </a:cubicBezTo>
                    <a:close/>
                    <a:moveTo>
                      <a:pt x="444170" y="474371"/>
                    </a:moveTo>
                    <a:lnTo>
                      <a:pt x="504364" y="507073"/>
                    </a:lnTo>
                    <a:cubicBezTo>
                      <a:pt x="508354" y="510288"/>
                      <a:pt x="511957" y="513503"/>
                      <a:pt x="511957" y="517715"/>
                    </a:cubicBezTo>
                    <a:lnTo>
                      <a:pt x="511957" y="548034"/>
                    </a:lnTo>
                    <a:cubicBezTo>
                      <a:pt x="511957" y="552191"/>
                      <a:pt x="508521" y="555516"/>
                      <a:pt x="504364" y="552912"/>
                    </a:cubicBezTo>
                    <a:lnTo>
                      <a:pt x="444170" y="520209"/>
                    </a:lnTo>
                    <a:cubicBezTo>
                      <a:pt x="440345" y="517770"/>
                      <a:pt x="436576" y="516773"/>
                      <a:pt x="436576" y="512616"/>
                    </a:cubicBezTo>
                    <a:lnTo>
                      <a:pt x="436576" y="481965"/>
                    </a:lnTo>
                    <a:cubicBezTo>
                      <a:pt x="436576" y="477752"/>
                      <a:pt x="439347" y="472265"/>
                      <a:pt x="444170" y="474371"/>
                    </a:cubicBezTo>
                    <a:close/>
                    <a:moveTo>
                      <a:pt x="646868" y="430196"/>
                    </a:moveTo>
                    <a:lnTo>
                      <a:pt x="941133" y="604072"/>
                    </a:lnTo>
                    <a:cubicBezTo>
                      <a:pt x="945124" y="607287"/>
                      <a:pt x="948727" y="610502"/>
                      <a:pt x="948727" y="614714"/>
                    </a:cubicBezTo>
                    <a:lnTo>
                      <a:pt x="948727" y="645033"/>
                    </a:lnTo>
                    <a:cubicBezTo>
                      <a:pt x="948782" y="649135"/>
                      <a:pt x="945346" y="652461"/>
                      <a:pt x="941133" y="649911"/>
                    </a:cubicBezTo>
                    <a:lnTo>
                      <a:pt x="646868" y="476035"/>
                    </a:lnTo>
                    <a:cubicBezTo>
                      <a:pt x="643044" y="473596"/>
                      <a:pt x="639274" y="472598"/>
                      <a:pt x="639274" y="468441"/>
                    </a:cubicBezTo>
                    <a:lnTo>
                      <a:pt x="639274" y="437789"/>
                    </a:lnTo>
                    <a:cubicBezTo>
                      <a:pt x="639274" y="433577"/>
                      <a:pt x="642045" y="428090"/>
                      <a:pt x="646868" y="430196"/>
                    </a:cubicBezTo>
                    <a:close/>
                    <a:moveTo>
                      <a:pt x="444170" y="317455"/>
                    </a:moveTo>
                    <a:lnTo>
                      <a:pt x="504364" y="350157"/>
                    </a:lnTo>
                    <a:cubicBezTo>
                      <a:pt x="508354" y="353372"/>
                      <a:pt x="511957" y="356587"/>
                      <a:pt x="511957" y="360799"/>
                    </a:cubicBezTo>
                    <a:lnTo>
                      <a:pt x="511957" y="391118"/>
                    </a:lnTo>
                    <a:cubicBezTo>
                      <a:pt x="511957" y="395275"/>
                      <a:pt x="508521" y="398545"/>
                      <a:pt x="504364" y="395996"/>
                    </a:cubicBezTo>
                    <a:lnTo>
                      <a:pt x="444170" y="363293"/>
                    </a:lnTo>
                    <a:cubicBezTo>
                      <a:pt x="440345" y="360855"/>
                      <a:pt x="436576" y="359857"/>
                      <a:pt x="436576" y="355700"/>
                    </a:cubicBezTo>
                    <a:lnTo>
                      <a:pt x="436576" y="325048"/>
                    </a:lnTo>
                    <a:cubicBezTo>
                      <a:pt x="436576" y="320836"/>
                      <a:pt x="439347" y="315349"/>
                      <a:pt x="444170" y="317455"/>
                    </a:cubicBezTo>
                    <a:close/>
                    <a:moveTo>
                      <a:pt x="581518" y="234869"/>
                    </a:moveTo>
                    <a:lnTo>
                      <a:pt x="940468" y="445162"/>
                    </a:lnTo>
                    <a:cubicBezTo>
                      <a:pt x="944791" y="448376"/>
                      <a:pt x="948726" y="451591"/>
                      <a:pt x="948726" y="455803"/>
                    </a:cubicBezTo>
                    <a:lnTo>
                      <a:pt x="948726" y="486123"/>
                    </a:lnTo>
                    <a:cubicBezTo>
                      <a:pt x="948726" y="490280"/>
                      <a:pt x="945013" y="493605"/>
                      <a:pt x="940468" y="491000"/>
                    </a:cubicBezTo>
                    <a:lnTo>
                      <a:pt x="581518" y="280708"/>
                    </a:lnTo>
                    <a:cubicBezTo>
                      <a:pt x="577417" y="278269"/>
                      <a:pt x="573260" y="277271"/>
                      <a:pt x="573260" y="273114"/>
                    </a:cubicBezTo>
                    <a:lnTo>
                      <a:pt x="573260" y="242462"/>
                    </a:lnTo>
                    <a:cubicBezTo>
                      <a:pt x="573260" y="238250"/>
                      <a:pt x="576253" y="232763"/>
                      <a:pt x="581518" y="234869"/>
                    </a:cubicBezTo>
                    <a:close/>
                    <a:moveTo>
                      <a:pt x="438905" y="158656"/>
                    </a:moveTo>
                    <a:lnTo>
                      <a:pt x="499099" y="191358"/>
                    </a:lnTo>
                    <a:cubicBezTo>
                      <a:pt x="503090" y="194573"/>
                      <a:pt x="506692" y="197788"/>
                      <a:pt x="506692" y="202000"/>
                    </a:cubicBezTo>
                    <a:lnTo>
                      <a:pt x="506692" y="232319"/>
                    </a:lnTo>
                    <a:cubicBezTo>
                      <a:pt x="506748" y="236476"/>
                      <a:pt x="503311" y="239801"/>
                      <a:pt x="499099" y="237197"/>
                    </a:cubicBezTo>
                    <a:lnTo>
                      <a:pt x="438905" y="204494"/>
                    </a:lnTo>
                    <a:cubicBezTo>
                      <a:pt x="435080" y="202055"/>
                      <a:pt x="431311" y="201058"/>
                      <a:pt x="431311" y="196901"/>
                    </a:cubicBezTo>
                    <a:lnTo>
                      <a:pt x="431311" y="166249"/>
                    </a:lnTo>
                    <a:cubicBezTo>
                      <a:pt x="431311" y="162037"/>
                      <a:pt x="434082" y="156550"/>
                      <a:pt x="438905" y="158656"/>
                    </a:cubicBezTo>
                    <a:close/>
                    <a:moveTo>
                      <a:pt x="609289" y="93140"/>
                    </a:moveTo>
                    <a:lnTo>
                      <a:pt x="941133" y="289631"/>
                    </a:lnTo>
                    <a:cubicBezTo>
                      <a:pt x="945124" y="292845"/>
                      <a:pt x="948726" y="296060"/>
                      <a:pt x="948726" y="300273"/>
                    </a:cubicBezTo>
                    <a:lnTo>
                      <a:pt x="948726" y="330592"/>
                    </a:lnTo>
                    <a:cubicBezTo>
                      <a:pt x="948782" y="334749"/>
                      <a:pt x="945345" y="338074"/>
                      <a:pt x="941133" y="335470"/>
                    </a:cubicBezTo>
                    <a:lnTo>
                      <a:pt x="609289" y="138979"/>
                    </a:lnTo>
                    <a:cubicBezTo>
                      <a:pt x="605464" y="136540"/>
                      <a:pt x="601695" y="135542"/>
                      <a:pt x="601695" y="131385"/>
                    </a:cubicBezTo>
                    <a:lnTo>
                      <a:pt x="601695" y="100733"/>
                    </a:lnTo>
                    <a:cubicBezTo>
                      <a:pt x="601695" y="96521"/>
                      <a:pt x="604466" y="91034"/>
                      <a:pt x="609289" y="93140"/>
                    </a:cubicBezTo>
                    <a:close/>
                    <a:moveTo>
                      <a:pt x="446055" y="465"/>
                    </a:moveTo>
                    <a:lnTo>
                      <a:pt x="506249" y="33167"/>
                    </a:lnTo>
                    <a:cubicBezTo>
                      <a:pt x="510239" y="36382"/>
                      <a:pt x="513843" y="39597"/>
                      <a:pt x="513843" y="43810"/>
                    </a:cubicBezTo>
                    <a:lnTo>
                      <a:pt x="513843" y="74129"/>
                    </a:lnTo>
                    <a:cubicBezTo>
                      <a:pt x="513843" y="78230"/>
                      <a:pt x="510406" y="81556"/>
                      <a:pt x="506249" y="79006"/>
                    </a:cubicBezTo>
                    <a:lnTo>
                      <a:pt x="446055" y="46304"/>
                    </a:lnTo>
                    <a:cubicBezTo>
                      <a:pt x="442230" y="43865"/>
                      <a:pt x="438461" y="42867"/>
                      <a:pt x="438461" y="38710"/>
                    </a:cubicBezTo>
                    <a:lnTo>
                      <a:pt x="438461" y="8059"/>
                    </a:lnTo>
                    <a:cubicBezTo>
                      <a:pt x="438461" y="3846"/>
                      <a:pt x="441232" y="-1641"/>
                      <a:pt x="446055" y="46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18DA70-AB26-DC64-4734-B8BFC7CD7A8E}"/>
                </a:ext>
              </a:extLst>
            </p:cNvPr>
            <p:cNvSpPr/>
            <p:nvPr/>
          </p:nvSpPr>
          <p:spPr>
            <a:xfrm>
              <a:off x="4130719" y="3787233"/>
              <a:ext cx="1241458" cy="1240396"/>
            </a:xfrm>
            <a:custGeom>
              <a:avLst/>
              <a:gdLst>
                <a:gd name="connsiteX0" fmla="*/ 553778 w 1715332"/>
                <a:gd name="connsiteY0" fmla="*/ 1647181 h 1713864"/>
                <a:gd name="connsiteX1" fmla="*/ 617428 w 1715332"/>
                <a:gd name="connsiteY1" fmla="*/ 1647181 h 1713864"/>
                <a:gd name="connsiteX2" fmla="*/ 619026 w 1715332"/>
                <a:gd name="connsiteY2" fmla="*/ 1648779 h 1713864"/>
                <a:gd name="connsiteX3" fmla="*/ 619026 w 1715332"/>
                <a:gd name="connsiteY3" fmla="*/ 1708354 h 1713864"/>
                <a:gd name="connsiteX4" fmla="*/ 613515 w 1715332"/>
                <a:gd name="connsiteY4" fmla="*/ 1713864 h 1713864"/>
                <a:gd name="connsiteX5" fmla="*/ 555115 w 1715332"/>
                <a:gd name="connsiteY5" fmla="*/ 1713864 h 1713864"/>
                <a:gd name="connsiteX6" fmla="*/ 548267 w 1715332"/>
                <a:gd name="connsiteY6" fmla="*/ 1707017 h 1713864"/>
                <a:gd name="connsiteX7" fmla="*/ 548267 w 1715332"/>
                <a:gd name="connsiteY7" fmla="*/ 1652725 h 1713864"/>
                <a:gd name="connsiteX8" fmla="*/ 553778 w 1715332"/>
                <a:gd name="connsiteY8" fmla="*/ 1647181 h 1713864"/>
                <a:gd name="connsiteX9" fmla="*/ 1651617 w 1715332"/>
                <a:gd name="connsiteY9" fmla="*/ 1642779 h 1713864"/>
                <a:gd name="connsiteX10" fmla="*/ 1709724 w 1715332"/>
                <a:gd name="connsiteY10" fmla="*/ 1642779 h 1713864"/>
                <a:gd name="connsiteX11" fmla="*/ 1715332 w 1715332"/>
                <a:gd name="connsiteY11" fmla="*/ 1648388 h 1713864"/>
                <a:gd name="connsiteX12" fmla="*/ 1715332 w 1715332"/>
                <a:gd name="connsiteY12" fmla="*/ 1706495 h 1713864"/>
                <a:gd name="connsiteX13" fmla="*/ 1709821 w 1715332"/>
                <a:gd name="connsiteY13" fmla="*/ 1712005 h 1713864"/>
                <a:gd name="connsiteX14" fmla="*/ 1652954 w 1715332"/>
                <a:gd name="connsiteY14" fmla="*/ 1712005 h 1713864"/>
                <a:gd name="connsiteX15" fmla="*/ 1646106 w 1715332"/>
                <a:gd name="connsiteY15" fmla="*/ 1705157 h 1713864"/>
                <a:gd name="connsiteX16" fmla="*/ 1646106 w 1715332"/>
                <a:gd name="connsiteY16" fmla="*/ 1648290 h 1713864"/>
                <a:gd name="connsiteX17" fmla="*/ 1651617 w 1715332"/>
                <a:gd name="connsiteY17" fmla="*/ 1642779 h 1713864"/>
                <a:gd name="connsiteX18" fmla="*/ 1449904 w 1715332"/>
                <a:gd name="connsiteY18" fmla="*/ 1642779 h 1713864"/>
                <a:gd name="connsiteX19" fmla="*/ 1507327 w 1715332"/>
                <a:gd name="connsiteY19" fmla="*/ 1642779 h 1713864"/>
                <a:gd name="connsiteX20" fmla="*/ 1512935 w 1715332"/>
                <a:gd name="connsiteY20" fmla="*/ 1648388 h 1713864"/>
                <a:gd name="connsiteX21" fmla="*/ 1512935 w 1715332"/>
                <a:gd name="connsiteY21" fmla="*/ 1706495 h 1713864"/>
                <a:gd name="connsiteX22" fmla="*/ 1507425 w 1715332"/>
                <a:gd name="connsiteY22" fmla="*/ 1712005 h 1713864"/>
                <a:gd name="connsiteX23" fmla="*/ 1450557 w 1715332"/>
                <a:gd name="connsiteY23" fmla="*/ 1712005 h 1713864"/>
                <a:gd name="connsiteX24" fmla="*/ 1443709 w 1715332"/>
                <a:gd name="connsiteY24" fmla="*/ 1705157 h 1713864"/>
                <a:gd name="connsiteX25" fmla="*/ 1443709 w 1715332"/>
                <a:gd name="connsiteY25" fmla="*/ 1648975 h 1713864"/>
                <a:gd name="connsiteX26" fmla="*/ 1449904 w 1715332"/>
                <a:gd name="connsiteY26" fmla="*/ 1642779 h 1713864"/>
                <a:gd name="connsiteX27" fmla="*/ 897399 w 1715332"/>
                <a:gd name="connsiteY27" fmla="*/ 1579292 h 1713864"/>
                <a:gd name="connsiteX28" fmla="*/ 956158 w 1715332"/>
                <a:gd name="connsiteY28" fmla="*/ 1579292 h 1713864"/>
                <a:gd name="connsiteX29" fmla="*/ 961766 w 1715332"/>
                <a:gd name="connsiteY29" fmla="*/ 1584901 h 1713864"/>
                <a:gd name="connsiteX30" fmla="*/ 961766 w 1715332"/>
                <a:gd name="connsiteY30" fmla="*/ 1658725 h 1713864"/>
                <a:gd name="connsiteX31" fmla="*/ 961765 w 1715332"/>
                <a:gd name="connsiteY31" fmla="*/ 1658726 h 1713864"/>
                <a:gd name="connsiteX32" fmla="*/ 961765 w 1715332"/>
                <a:gd name="connsiteY32" fmla="*/ 1708354 h 1713864"/>
                <a:gd name="connsiteX33" fmla="*/ 956255 w 1715332"/>
                <a:gd name="connsiteY33" fmla="*/ 1713864 h 1713864"/>
                <a:gd name="connsiteX34" fmla="*/ 763087 w 1715332"/>
                <a:gd name="connsiteY34" fmla="*/ 1713864 h 1713864"/>
                <a:gd name="connsiteX35" fmla="*/ 756239 w 1715332"/>
                <a:gd name="connsiteY35" fmla="*/ 1707017 h 1713864"/>
                <a:gd name="connsiteX36" fmla="*/ 756239 w 1715332"/>
                <a:gd name="connsiteY36" fmla="*/ 1648159 h 1713864"/>
                <a:gd name="connsiteX37" fmla="*/ 756793 w 1715332"/>
                <a:gd name="connsiteY37" fmla="*/ 1647572 h 1713864"/>
                <a:gd name="connsiteX38" fmla="*/ 891888 w 1715332"/>
                <a:gd name="connsiteY38" fmla="*/ 1647572 h 1713864"/>
                <a:gd name="connsiteX39" fmla="*/ 891888 w 1715332"/>
                <a:gd name="connsiteY39" fmla="*/ 1584803 h 1713864"/>
                <a:gd name="connsiteX40" fmla="*/ 897399 w 1715332"/>
                <a:gd name="connsiteY40" fmla="*/ 1579292 h 1713864"/>
                <a:gd name="connsiteX41" fmla="*/ 627830 w 1715332"/>
                <a:gd name="connsiteY41" fmla="*/ 1440905 h 1713864"/>
                <a:gd name="connsiteX42" fmla="*/ 747500 w 1715332"/>
                <a:gd name="connsiteY42" fmla="*/ 1440905 h 1713864"/>
                <a:gd name="connsiteX43" fmla="*/ 756402 w 1715332"/>
                <a:gd name="connsiteY43" fmla="*/ 1449807 h 1713864"/>
                <a:gd name="connsiteX44" fmla="*/ 756402 w 1715332"/>
                <a:gd name="connsiteY44" fmla="*/ 1508761 h 1713864"/>
                <a:gd name="connsiteX45" fmla="*/ 819303 w 1715332"/>
                <a:gd name="connsiteY45" fmla="*/ 1508761 h 1713864"/>
                <a:gd name="connsiteX46" fmla="*/ 824911 w 1715332"/>
                <a:gd name="connsiteY46" fmla="*/ 1514370 h 1713864"/>
                <a:gd name="connsiteX47" fmla="*/ 824911 w 1715332"/>
                <a:gd name="connsiteY47" fmla="*/ 1569543 h 1713864"/>
                <a:gd name="connsiteX48" fmla="*/ 819400 w 1715332"/>
                <a:gd name="connsiteY48" fmla="*/ 1575053 h 1713864"/>
                <a:gd name="connsiteX49" fmla="*/ 756402 w 1715332"/>
                <a:gd name="connsiteY49" fmla="*/ 1575053 h 1713864"/>
                <a:gd name="connsiteX50" fmla="*/ 756402 w 1715332"/>
                <a:gd name="connsiteY50" fmla="*/ 1642715 h 1713864"/>
                <a:gd name="connsiteX51" fmla="*/ 753109 w 1715332"/>
                <a:gd name="connsiteY51" fmla="*/ 1646008 h 1713864"/>
                <a:gd name="connsiteX52" fmla="*/ 622580 w 1715332"/>
                <a:gd name="connsiteY52" fmla="*/ 1646008 h 1713864"/>
                <a:gd name="connsiteX53" fmla="*/ 619026 w 1715332"/>
                <a:gd name="connsiteY53" fmla="*/ 1642454 h 1713864"/>
                <a:gd name="connsiteX54" fmla="*/ 619026 w 1715332"/>
                <a:gd name="connsiteY54" fmla="*/ 1575053 h 1713864"/>
                <a:gd name="connsiteX55" fmla="*/ 555147 w 1715332"/>
                <a:gd name="connsiteY55" fmla="*/ 1575053 h 1713864"/>
                <a:gd name="connsiteX56" fmla="*/ 548299 w 1715332"/>
                <a:gd name="connsiteY56" fmla="*/ 1568206 h 1713864"/>
                <a:gd name="connsiteX57" fmla="*/ 548299 w 1715332"/>
                <a:gd name="connsiteY57" fmla="*/ 1514304 h 1713864"/>
                <a:gd name="connsiteX58" fmla="*/ 553777 w 1715332"/>
                <a:gd name="connsiteY58" fmla="*/ 1508761 h 1713864"/>
                <a:gd name="connsiteX59" fmla="*/ 619026 w 1715332"/>
                <a:gd name="connsiteY59" fmla="*/ 1508761 h 1713864"/>
                <a:gd name="connsiteX60" fmla="*/ 619026 w 1715332"/>
                <a:gd name="connsiteY60" fmla="*/ 1449709 h 1713864"/>
                <a:gd name="connsiteX61" fmla="*/ 627830 w 1715332"/>
                <a:gd name="connsiteY61" fmla="*/ 1440905 h 1713864"/>
                <a:gd name="connsiteX62" fmla="*/ 140148 w 1715332"/>
                <a:gd name="connsiteY62" fmla="*/ 1371580 h 1713864"/>
                <a:gd name="connsiteX63" fmla="*/ 339088 w 1715332"/>
                <a:gd name="connsiteY63" fmla="*/ 1371580 h 1713864"/>
                <a:gd name="connsiteX64" fmla="*/ 342284 w 1715332"/>
                <a:gd name="connsiteY64" fmla="*/ 1374776 h 1713864"/>
                <a:gd name="connsiteX65" fmla="*/ 342284 w 1715332"/>
                <a:gd name="connsiteY65" fmla="*/ 1573716 h 1713864"/>
                <a:gd name="connsiteX66" fmla="*/ 339088 w 1715332"/>
                <a:gd name="connsiteY66" fmla="*/ 1576911 h 1713864"/>
                <a:gd name="connsiteX67" fmla="*/ 140148 w 1715332"/>
                <a:gd name="connsiteY67" fmla="*/ 1576911 h 1713864"/>
                <a:gd name="connsiteX68" fmla="*/ 136953 w 1715332"/>
                <a:gd name="connsiteY68" fmla="*/ 1573716 h 1713864"/>
                <a:gd name="connsiteX69" fmla="*/ 136953 w 1715332"/>
                <a:gd name="connsiteY69" fmla="*/ 1374776 h 1713864"/>
                <a:gd name="connsiteX70" fmla="*/ 140148 w 1715332"/>
                <a:gd name="connsiteY70" fmla="*/ 1371580 h 1713864"/>
                <a:gd name="connsiteX71" fmla="*/ 71085 w 1715332"/>
                <a:gd name="connsiteY71" fmla="*/ 1302485 h 1713864"/>
                <a:gd name="connsiteX72" fmla="*/ 67890 w 1715332"/>
                <a:gd name="connsiteY72" fmla="*/ 1305680 h 1713864"/>
                <a:gd name="connsiteX73" fmla="*/ 67890 w 1715332"/>
                <a:gd name="connsiteY73" fmla="*/ 1642779 h 1713864"/>
                <a:gd name="connsiteX74" fmla="*/ 71085 w 1715332"/>
                <a:gd name="connsiteY74" fmla="*/ 1645975 h 1713864"/>
                <a:gd name="connsiteX75" fmla="*/ 408185 w 1715332"/>
                <a:gd name="connsiteY75" fmla="*/ 1645975 h 1713864"/>
                <a:gd name="connsiteX76" fmla="*/ 411380 w 1715332"/>
                <a:gd name="connsiteY76" fmla="*/ 1642779 h 1713864"/>
                <a:gd name="connsiteX77" fmla="*/ 411380 w 1715332"/>
                <a:gd name="connsiteY77" fmla="*/ 1305680 h 1713864"/>
                <a:gd name="connsiteX78" fmla="*/ 408185 w 1715332"/>
                <a:gd name="connsiteY78" fmla="*/ 1302485 h 1713864"/>
                <a:gd name="connsiteX79" fmla="*/ 3196 w 1715332"/>
                <a:gd name="connsiteY79" fmla="*/ 1234595 h 1713864"/>
                <a:gd name="connsiteX80" fmla="*/ 476041 w 1715332"/>
                <a:gd name="connsiteY80" fmla="*/ 1234595 h 1713864"/>
                <a:gd name="connsiteX81" fmla="*/ 479237 w 1715332"/>
                <a:gd name="connsiteY81" fmla="*/ 1237824 h 1713864"/>
                <a:gd name="connsiteX82" fmla="*/ 479237 w 1715332"/>
                <a:gd name="connsiteY82" fmla="*/ 1710636 h 1713864"/>
                <a:gd name="connsiteX83" fmla="*/ 476041 w 1715332"/>
                <a:gd name="connsiteY83" fmla="*/ 1713832 h 1713864"/>
                <a:gd name="connsiteX84" fmla="*/ 3196 w 1715332"/>
                <a:gd name="connsiteY84" fmla="*/ 1713832 h 1713864"/>
                <a:gd name="connsiteX85" fmla="*/ 0 w 1715332"/>
                <a:gd name="connsiteY85" fmla="*/ 1710636 h 1713864"/>
                <a:gd name="connsiteX86" fmla="*/ 0 w 1715332"/>
                <a:gd name="connsiteY86" fmla="*/ 1237791 h 1713864"/>
                <a:gd name="connsiteX87" fmla="*/ 3196 w 1715332"/>
                <a:gd name="connsiteY87" fmla="*/ 1234595 h 1713864"/>
                <a:gd name="connsiteX88" fmla="*/ 1296388 w 1715332"/>
                <a:gd name="connsiteY88" fmla="*/ 1234400 h 1713864"/>
                <a:gd name="connsiteX89" fmla="*/ 1300790 w 1715332"/>
                <a:gd name="connsiteY89" fmla="*/ 1239226 h 1713864"/>
                <a:gd name="connsiteX90" fmla="*/ 1300790 w 1715332"/>
                <a:gd name="connsiteY90" fmla="*/ 1298572 h 1713864"/>
                <a:gd name="connsiteX91" fmla="*/ 1296127 w 1715332"/>
                <a:gd name="connsiteY91" fmla="*/ 1303138 h 1713864"/>
                <a:gd name="connsiteX92" fmla="*/ 1236781 w 1715332"/>
                <a:gd name="connsiteY92" fmla="*/ 1303138 h 1713864"/>
                <a:gd name="connsiteX93" fmla="*/ 1232053 w 1715332"/>
                <a:gd name="connsiteY93" fmla="*/ 1298637 h 1713864"/>
                <a:gd name="connsiteX94" fmla="*/ 1232085 w 1715332"/>
                <a:gd name="connsiteY94" fmla="*/ 1238704 h 1713864"/>
                <a:gd name="connsiteX95" fmla="*/ 1236455 w 1715332"/>
                <a:gd name="connsiteY95" fmla="*/ 1234432 h 1713864"/>
                <a:gd name="connsiteX96" fmla="*/ 1296388 w 1715332"/>
                <a:gd name="connsiteY96" fmla="*/ 1234400 h 1713864"/>
                <a:gd name="connsiteX97" fmla="*/ 1645943 w 1715332"/>
                <a:gd name="connsiteY97" fmla="*/ 1166021 h 1713864"/>
                <a:gd name="connsiteX98" fmla="*/ 1709723 w 1715332"/>
                <a:gd name="connsiteY98" fmla="*/ 1166021 h 1713864"/>
                <a:gd name="connsiteX99" fmla="*/ 1715332 w 1715332"/>
                <a:gd name="connsiteY99" fmla="*/ 1171630 h 1713864"/>
                <a:gd name="connsiteX100" fmla="*/ 1715332 w 1715332"/>
                <a:gd name="connsiteY100" fmla="*/ 1435166 h 1713864"/>
                <a:gd name="connsiteX101" fmla="*/ 1709821 w 1715332"/>
                <a:gd name="connsiteY101" fmla="*/ 1440677 h 1713864"/>
                <a:gd name="connsiteX102" fmla="*/ 1652628 w 1715332"/>
                <a:gd name="connsiteY102" fmla="*/ 1440677 h 1713864"/>
                <a:gd name="connsiteX103" fmla="*/ 1645780 w 1715332"/>
                <a:gd name="connsiteY103" fmla="*/ 1433829 h 1713864"/>
                <a:gd name="connsiteX104" fmla="*/ 1645780 w 1715332"/>
                <a:gd name="connsiteY104" fmla="*/ 1166217 h 1713864"/>
                <a:gd name="connsiteX105" fmla="*/ 1645943 w 1715332"/>
                <a:gd name="connsiteY105" fmla="*/ 1166021 h 1713864"/>
                <a:gd name="connsiteX106" fmla="*/ 692622 w 1715332"/>
                <a:gd name="connsiteY106" fmla="*/ 1165369 h 1713864"/>
                <a:gd name="connsiteX107" fmla="*/ 752750 w 1715332"/>
                <a:gd name="connsiteY107" fmla="*/ 1165369 h 1713864"/>
                <a:gd name="connsiteX108" fmla="*/ 753761 w 1715332"/>
                <a:gd name="connsiteY108" fmla="*/ 1166380 h 1713864"/>
                <a:gd name="connsiteX109" fmla="*/ 753761 w 1715332"/>
                <a:gd name="connsiteY109" fmla="*/ 1226509 h 1713864"/>
                <a:gd name="connsiteX110" fmla="*/ 748250 w 1715332"/>
                <a:gd name="connsiteY110" fmla="*/ 1232020 h 1713864"/>
                <a:gd name="connsiteX111" fmla="*/ 693959 w 1715332"/>
                <a:gd name="connsiteY111" fmla="*/ 1232020 h 1713864"/>
                <a:gd name="connsiteX112" fmla="*/ 687111 w 1715332"/>
                <a:gd name="connsiteY112" fmla="*/ 1225172 h 1713864"/>
                <a:gd name="connsiteX113" fmla="*/ 687111 w 1715332"/>
                <a:gd name="connsiteY113" fmla="*/ 1170880 h 1713864"/>
                <a:gd name="connsiteX114" fmla="*/ 692622 w 1715332"/>
                <a:gd name="connsiteY114" fmla="*/ 1165369 h 1713864"/>
                <a:gd name="connsiteX115" fmla="*/ 549669 w 1715332"/>
                <a:gd name="connsiteY115" fmla="*/ 1165369 h 1713864"/>
                <a:gd name="connsiteX116" fmla="*/ 613449 w 1715332"/>
                <a:gd name="connsiteY116" fmla="*/ 1165369 h 1713864"/>
                <a:gd name="connsiteX117" fmla="*/ 619058 w 1715332"/>
                <a:gd name="connsiteY117" fmla="*/ 1170978 h 1713864"/>
                <a:gd name="connsiteX118" fmla="*/ 619058 w 1715332"/>
                <a:gd name="connsiteY118" fmla="*/ 1296975 h 1713864"/>
                <a:gd name="connsiteX119" fmla="*/ 613547 w 1715332"/>
                <a:gd name="connsiteY119" fmla="*/ 1302485 h 1713864"/>
                <a:gd name="connsiteX120" fmla="*/ 556516 w 1715332"/>
                <a:gd name="connsiteY120" fmla="*/ 1302485 h 1713864"/>
                <a:gd name="connsiteX121" fmla="*/ 549669 w 1715332"/>
                <a:gd name="connsiteY121" fmla="*/ 1295638 h 1713864"/>
                <a:gd name="connsiteX122" fmla="*/ 1168761 w 1715332"/>
                <a:gd name="connsiteY122" fmla="*/ 1165206 h 1713864"/>
                <a:gd name="connsiteX123" fmla="*/ 1162924 w 1715332"/>
                <a:gd name="connsiteY123" fmla="*/ 1171076 h 1713864"/>
                <a:gd name="connsiteX124" fmla="*/ 1162891 w 1715332"/>
                <a:gd name="connsiteY124" fmla="*/ 1365809 h 1713864"/>
                <a:gd name="connsiteX125" fmla="*/ 1169380 w 1715332"/>
                <a:gd name="connsiteY125" fmla="*/ 1372265 h 1713864"/>
                <a:gd name="connsiteX126" fmla="*/ 1364114 w 1715332"/>
                <a:gd name="connsiteY126" fmla="*/ 1372265 h 1713864"/>
                <a:gd name="connsiteX127" fmla="*/ 1369950 w 1715332"/>
                <a:gd name="connsiteY127" fmla="*/ 1366396 h 1713864"/>
                <a:gd name="connsiteX128" fmla="*/ 1369950 w 1715332"/>
                <a:gd name="connsiteY128" fmla="*/ 1171043 h 1713864"/>
                <a:gd name="connsiteX129" fmla="*/ 1364081 w 1715332"/>
                <a:gd name="connsiteY129" fmla="*/ 1165206 h 1713864"/>
                <a:gd name="connsiteX130" fmla="*/ 1168761 w 1715332"/>
                <a:gd name="connsiteY130" fmla="*/ 1165206 h 1713864"/>
                <a:gd name="connsiteX131" fmla="*/ 887616 w 1715332"/>
                <a:gd name="connsiteY131" fmla="*/ 1099273 h 1713864"/>
                <a:gd name="connsiteX132" fmla="*/ 887634 w 1715332"/>
                <a:gd name="connsiteY132" fmla="*/ 1099338 h 1713864"/>
                <a:gd name="connsiteX133" fmla="*/ 888432 w 1715332"/>
                <a:gd name="connsiteY133" fmla="*/ 1099338 h 1713864"/>
                <a:gd name="connsiteX134" fmla="*/ 894040 w 1715332"/>
                <a:gd name="connsiteY134" fmla="*/ 1104947 h 1713864"/>
                <a:gd name="connsiteX135" fmla="*/ 894040 w 1715332"/>
                <a:gd name="connsiteY135" fmla="*/ 1165369 h 1713864"/>
                <a:gd name="connsiteX136" fmla="*/ 956157 w 1715332"/>
                <a:gd name="connsiteY136" fmla="*/ 1165369 h 1713864"/>
                <a:gd name="connsiteX137" fmla="*/ 961766 w 1715332"/>
                <a:gd name="connsiteY137" fmla="*/ 1170978 h 1713864"/>
                <a:gd name="connsiteX138" fmla="*/ 961766 w 1715332"/>
                <a:gd name="connsiteY138" fmla="*/ 1296975 h 1713864"/>
                <a:gd name="connsiteX139" fmla="*/ 956255 w 1715332"/>
                <a:gd name="connsiteY139" fmla="*/ 1302485 h 1713864"/>
                <a:gd name="connsiteX140" fmla="*/ 890094 w 1715332"/>
                <a:gd name="connsiteY140" fmla="*/ 1302485 h 1713864"/>
                <a:gd name="connsiteX141" fmla="*/ 891496 w 1715332"/>
                <a:gd name="connsiteY141" fmla="*/ 1303887 h 1713864"/>
                <a:gd name="connsiteX142" fmla="*/ 891496 w 1715332"/>
                <a:gd name="connsiteY142" fmla="*/ 1364310 h 1713864"/>
                <a:gd name="connsiteX143" fmla="*/ 885986 w 1715332"/>
                <a:gd name="connsiteY143" fmla="*/ 1369820 h 1713864"/>
                <a:gd name="connsiteX144" fmla="*/ 693959 w 1715332"/>
                <a:gd name="connsiteY144" fmla="*/ 1369820 h 1713864"/>
                <a:gd name="connsiteX145" fmla="*/ 687111 w 1715332"/>
                <a:gd name="connsiteY145" fmla="*/ 1362973 h 1713864"/>
                <a:gd name="connsiteX146" fmla="*/ 687111 w 1715332"/>
                <a:gd name="connsiteY146" fmla="*/ 1308029 h 1713864"/>
                <a:gd name="connsiteX147" fmla="*/ 692622 w 1715332"/>
                <a:gd name="connsiteY147" fmla="*/ 1302485 h 1713864"/>
                <a:gd name="connsiteX148" fmla="*/ 824650 w 1715332"/>
                <a:gd name="connsiteY148" fmla="*/ 1302485 h 1713864"/>
                <a:gd name="connsiteX149" fmla="*/ 824650 w 1715332"/>
                <a:gd name="connsiteY149" fmla="*/ 1168304 h 1713864"/>
                <a:gd name="connsiteX150" fmla="*/ 826907 w 1715332"/>
                <a:gd name="connsiteY150" fmla="*/ 1166021 h 1713864"/>
                <a:gd name="connsiteX151" fmla="*/ 755327 w 1715332"/>
                <a:gd name="connsiteY151" fmla="*/ 1166021 h 1713864"/>
                <a:gd name="connsiteX152" fmla="*/ 754381 w 1715332"/>
                <a:gd name="connsiteY152" fmla="*/ 1165076 h 1713864"/>
                <a:gd name="connsiteX153" fmla="*/ 754381 w 1715332"/>
                <a:gd name="connsiteY153" fmla="*/ 1104881 h 1713864"/>
                <a:gd name="connsiteX154" fmla="*/ 756698 w 1715332"/>
                <a:gd name="connsiteY154" fmla="*/ 1102550 h 1713864"/>
                <a:gd name="connsiteX155" fmla="*/ 756500 w 1715332"/>
                <a:gd name="connsiteY155" fmla="*/ 1102599 h 1713864"/>
                <a:gd name="connsiteX156" fmla="*/ 756337 w 1715332"/>
                <a:gd name="connsiteY156" fmla="*/ 1101132 h 1713864"/>
                <a:gd name="connsiteX157" fmla="*/ 757969 w 1715332"/>
                <a:gd name="connsiteY157" fmla="*/ 1101273 h 1713864"/>
                <a:gd name="connsiteX158" fmla="*/ 759892 w 1715332"/>
                <a:gd name="connsiteY158" fmla="*/ 1099338 h 1713864"/>
                <a:gd name="connsiteX159" fmla="*/ 887496 w 1715332"/>
                <a:gd name="connsiteY159" fmla="*/ 1099338 h 1713864"/>
                <a:gd name="connsiteX160" fmla="*/ 5967 w 1715332"/>
                <a:gd name="connsiteY160" fmla="*/ 1027373 h 1713864"/>
                <a:gd name="connsiteX161" fmla="*/ 134735 w 1715332"/>
                <a:gd name="connsiteY161" fmla="*/ 1027373 h 1713864"/>
                <a:gd name="connsiteX162" fmla="*/ 140245 w 1715332"/>
                <a:gd name="connsiteY162" fmla="*/ 1032884 h 1713864"/>
                <a:gd name="connsiteX163" fmla="*/ 140245 w 1715332"/>
                <a:gd name="connsiteY163" fmla="*/ 1093372 h 1713864"/>
                <a:gd name="connsiteX164" fmla="*/ 134735 w 1715332"/>
                <a:gd name="connsiteY164" fmla="*/ 1098882 h 1713864"/>
                <a:gd name="connsiteX165" fmla="*/ 5967 w 1715332"/>
                <a:gd name="connsiteY165" fmla="*/ 1098882 h 1713864"/>
                <a:gd name="connsiteX166" fmla="*/ 456 w 1715332"/>
                <a:gd name="connsiteY166" fmla="*/ 1093372 h 1713864"/>
                <a:gd name="connsiteX167" fmla="*/ 456 w 1715332"/>
                <a:gd name="connsiteY167" fmla="*/ 1032884 h 1713864"/>
                <a:gd name="connsiteX168" fmla="*/ 5967 w 1715332"/>
                <a:gd name="connsiteY168" fmla="*/ 1027373 h 1713864"/>
                <a:gd name="connsiteX169" fmla="*/ 964538 w 1715332"/>
                <a:gd name="connsiteY169" fmla="*/ 1026590 h 1713864"/>
                <a:gd name="connsiteX170" fmla="*/ 1028221 w 1715332"/>
                <a:gd name="connsiteY170" fmla="*/ 1026590 h 1713864"/>
                <a:gd name="connsiteX171" fmla="*/ 1028351 w 1715332"/>
                <a:gd name="connsiteY171" fmla="*/ 1026721 h 1713864"/>
                <a:gd name="connsiteX172" fmla="*/ 1028351 w 1715332"/>
                <a:gd name="connsiteY172" fmla="*/ 1094839 h 1713864"/>
                <a:gd name="connsiteX173" fmla="*/ 1022840 w 1715332"/>
                <a:gd name="connsiteY173" fmla="*/ 1100350 h 1713864"/>
                <a:gd name="connsiteX174" fmla="*/ 965875 w 1715332"/>
                <a:gd name="connsiteY174" fmla="*/ 1100350 h 1713864"/>
                <a:gd name="connsiteX175" fmla="*/ 959027 w 1715332"/>
                <a:gd name="connsiteY175" fmla="*/ 1093502 h 1713864"/>
                <a:gd name="connsiteX176" fmla="*/ 959027 w 1715332"/>
                <a:gd name="connsiteY176" fmla="*/ 1032101 h 1713864"/>
                <a:gd name="connsiteX177" fmla="*/ 964538 w 1715332"/>
                <a:gd name="connsiteY177" fmla="*/ 1026590 h 1713864"/>
                <a:gd name="connsiteX178" fmla="*/ 1237530 w 1715332"/>
                <a:gd name="connsiteY178" fmla="*/ 1026558 h 1713864"/>
                <a:gd name="connsiteX179" fmla="*/ 1368255 w 1715332"/>
                <a:gd name="connsiteY179" fmla="*/ 1026558 h 1713864"/>
                <a:gd name="connsiteX180" fmla="*/ 1373863 w 1715332"/>
                <a:gd name="connsiteY180" fmla="*/ 1032167 h 1713864"/>
                <a:gd name="connsiteX181" fmla="*/ 1373863 w 1715332"/>
                <a:gd name="connsiteY181" fmla="*/ 1098230 h 1713864"/>
                <a:gd name="connsiteX182" fmla="*/ 1435362 w 1715332"/>
                <a:gd name="connsiteY182" fmla="*/ 1098230 h 1713864"/>
                <a:gd name="connsiteX183" fmla="*/ 1440970 w 1715332"/>
                <a:gd name="connsiteY183" fmla="*/ 1103838 h 1713864"/>
                <a:gd name="connsiteX184" fmla="*/ 1440970 w 1715332"/>
                <a:gd name="connsiteY184" fmla="*/ 1234139 h 1713864"/>
                <a:gd name="connsiteX185" fmla="*/ 1506251 w 1715332"/>
                <a:gd name="connsiteY185" fmla="*/ 1234139 h 1713864"/>
                <a:gd name="connsiteX186" fmla="*/ 1506251 w 1715332"/>
                <a:gd name="connsiteY186" fmla="*/ 1171923 h 1713864"/>
                <a:gd name="connsiteX187" fmla="*/ 1511762 w 1715332"/>
                <a:gd name="connsiteY187" fmla="*/ 1166412 h 1713864"/>
                <a:gd name="connsiteX188" fmla="*/ 1578803 w 1715332"/>
                <a:gd name="connsiteY188" fmla="*/ 1166412 h 1713864"/>
                <a:gd name="connsiteX189" fmla="*/ 1578803 w 1715332"/>
                <a:gd name="connsiteY189" fmla="*/ 1102143 h 1713864"/>
                <a:gd name="connsiteX190" fmla="*/ 1584314 w 1715332"/>
                <a:gd name="connsiteY190" fmla="*/ 1096599 h 1713864"/>
                <a:gd name="connsiteX191" fmla="*/ 1640171 w 1715332"/>
                <a:gd name="connsiteY191" fmla="*/ 1096599 h 1713864"/>
                <a:gd name="connsiteX192" fmla="*/ 1645779 w 1715332"/>
                <a:gd name="connsiteY192" fmla="*/ 1102208 h 1713864"/>
                <a:gd name="connsiteX193" fmla="*/ 1645779 w 1715332"/>
                <a:gd name="connsiteY193" fmla="*/ 1371255 h 1713864"/>
                <a:gd name="connsiteX194" fmla="*/ 1585651 w 1715332"/>
                <a:gd name="connsiteY194" fmla="*/ 1371255 h 1713864"/>
                <a:gd name="connsiteX195" fmla="*/ 1578803 w 1715332"/>
                <a:gd name="connsiteY195" fmla="*/ 1364407 h 1713864"/>
                <a:gd name="connsiteX196" fmla="*/ 1578803 w 1715332"/>
                <a:gd name="connsiteY196" fmla="*/ 1235639 h 1713864"/>
                <a:gd name="connsiteX197" fmla="*/ 1508631 w 1715332"/>
                <a:gd name="connsiteY197" fmla="*/ 1235639 h 1713864"/>
                <a:gd name="connsiteX198" fmla="*/ 1508632 w 1715332"/>
                <a:gd name="connsiteY198" fmla="*/ 1235639 h 1713864"/>
                <a:gd name="connsiteX199" fmla="*/ 1508632 w 1715332"/>
                <a:gd name="connsiteY199" fmla="*/ 1301963 h 1713864"/>
                <a:gd name="connsiteX200" fmla="*/ 1507229 w 1715332"/>
                <a:gd name="connsiteY200" fmla="*/ 1303365 h 1713864"/>
                <a:gd name="connsiteX201" fmla="*/ 1441003 w 1715332"/>
                <a:gd name="connsiteY201" fmla="*/ 1303365 h 1713864"/>
                <a:gd name="connsiteX202" fmla="*/ 1441003 w 1715332"/>
                <a:gd name="connsiteY202" fmla="*/ 1369787 h 1713864"/>
                <a:gd name="connsiteX203" fmla="*/ 1504425 w 1715332"/>
                <a:gd name="connsiteY203" fmla="*/ 1369787 h 1713864"/>
                <a:gd name="connsiteX204" fmla="*/ 1510033 w 1715332"/>
                <a:gd name="connsiteY204" fmla="*/ 1375396 h 1713864"/>
                <a:gd name="connsiteX205" fmla="*/ 1510033 w 1715332"/>
                <a:gd name="connsiteY205" fmla="*/ 1439014 h 1713864"/>
                <a:gd name="connsiteX206" fmla="*/ 1640171 w 1715332"/>
                <a:gd name="connsiteY206" fmla="*/ 1439209 h 1713864"/>
                <a:gd name="connsiteX207" fmla="*/ 1645780 w 1715332"/>
                <a:gd name="connsiteY207" fmla="*/ 1444818 h 1713864"/>
                <a:gd name="connsiteX208" fmla="*/ 1645780 w 1715332"/>
                <a:gd name="connsiteY208" fmla="*/ 1507294 h 1713864"/>
                <a:gd name="connsiteX209" fmla="*/ 1709724 w 1715332"/>
                <a:gd name="connsiteY209" fmla="*/ 1507294 h 1713864"/>
                <a:gd name="connsiteX210" fmla="*/ 1715332 w 1715332"/>
                <a:gd name="connsiteY210" fmla="*/ 1512935 h 1713864"/>
                <a:gd name="connsiteX211" fmla="*/ 1715332 w 1715332"/>
                <a:gd name="connsiteY211" fmla="*/ 1571042 h 1713864"/>
                <a:gd name="connsiteX212" fmla="*/ 1709821 w 1715332"/>
                <a:gd name="connsiteY212" fmla="*/ 1576553 h 1713864"/>
                <a:gd name="connsiteX213" fmla="*/ 1583108 w 1715332"/>
                <a:gd name="connsiteY213" fmla="*/ 1576553 h 1713864"/>
                <a:gd name="connsiteX214" fmla="*/ 1576260 w 1715332"/>
                <a:gd name="connsiteY214" fmla="*/ 1569705 h 1713864"/>
                <a:gd name="connsiteX215" fmla="*/ 1576260 w 1715332"/>
                <a:gd name="connsiteY215" fmla="*/ 1508468 h 1713864"/>
                <a:gd name="connsiteX216" fmla="*/ 1441035 w 1715332"/>
                <a:gd name="connsiteY216" fmla="*/ 1508468 h 1713864"/>
                <a:gd name="connsiteX217" fmla="*/ 1441035 w 1715332"/>
                <a:gd name="connsiteY217" fmla="*/ 1646236 h 1713864"/>
                <a:gd name="connsiteX218" fmla="*/ 1304376 w 1715332"/>
                <a:gd name="connsiteY218" fmla="*/ 1646236 h 1713864"/>
                <a:gd name="connsiteX219" fmla="*/ 1302811 w 1715332"/>
                <a:gd name="connsiteY219" fmla="*/ 1647801 h 1713864"/>
                <a:gd name="connsiteX220" fmla="*/ 1302811 w 1715332"/>
                <a:gd name="connsiteY220" fmla="*/ 1713864 h 1713864"/>
                <a:gd name="connsiteX221" fmla="*/ 1102339 w 1715332"/>
                <a:gd name="connsiteY221" fmla="*/ 1713864 h 1713864"/>
                <a:gd name="connsiteX222" fmla="*/ 1095491 w 1715332"/>
                <a:gd name="connsiteY222" fmla="*/ 1707017 h 1713864"/>
                <a:gd name="connsiteX223" fmla="*/ 1095491 w 1715332"/>
                <a:gd name="connsiteY223" fmla="*/ 1576912 h 1713864"/>
                <a:gd name="connsiteX224" fmla="*/ 1162891 w 1715332"/>
                <a:gd name="connsiteY224" fmla="*/ 1576912 h 1713864"/>
                <a:gd name="connsiteX225" fmla="*/ 1162891 w 1715332"/>
                <a:gd name="connsiteY225" fmla="*/ 1641377 h 1713864"/>
                <a:gd name="connsiteX226" fmla="*/ 1169739 w 1715332"/>
                <a:gd name="connsiteY226" fmla="*/ 1648225 h 1713864"/>
                <a:gd name="connsiteX227" fmla="*/ 1295246 w 1715332"/>
                <a:gd name="connsiteY227" fmla="*/ 1648225 h 1713864"/>
                <a:gd name="connsiteX228" fmla="*/ 1300757 w 1715332"/>
                <a:gd name="connsiteY228" fmla="*/ 1642714 h 1713864"/>
                <a:gd name="connsiteX229" fmla="*/ 1300757 w 1715332"/>
                <a:gd name="connsiteY229" fmla="*/ 1579684 h 1713864"/>
                <a:gd name="connsiteX230" fmla="*/ 1364896 w 1715332"/>
                <a:gd name="connsiteY230" fmla="*/ 1579684 h 1713864"/>
                <a:gd name="connsiteX231" fmla="*/ 1370407 w 1715332"/>
                <a:gd name="connsiteY231" fmla="*/ 1574173 h 1713864"/>
                <a:gd name="connsiteX232" fmla="*/ 1370407 w 1715332"/>
                <a:gd name="connsiteY232" fmla="*/ 1515935 h 1713864"/>
                <a:gd name="connsiteX233" fmla="*/ 1364799 w 1715332"/>
                <a:gd name="connsiteY233" fmla="*/ 1510327 h 1713864"/>
                <a:gd name="connsiteX234" fmla="*/ 1301050 w 1715332"/>
                <a:gd name="connsiteY234" fmla="*/ 1510327 h 1713864"/>
                <a:gd name="connsiteX235" fmla="*/ 1301050 w 1715332"/>
                <a:gd name="connsiteY235" fmla="*/ 1444590 h 1713864"/>
                <a:gd name="connsiteX236" fmla="*/ 1295442 w 1715332"/>
                <a:gd name="connsiteY236" fmla="*/ 1438981 h 1713864"/>
                <a:gd name="connsiteX237" fmla="*/ 1237204 w 1715332"/>
                <a:gd name="connsiteY237" fmla="*/ 1438981 h 1713864"/>
                <a:gd name="connsiteX238" fmla="*/ 1231693 w 1715332"/>
                <a:gd name="connsiteY238" fmla="*/ 1444492 h 1713864"/>
                <a:gd name="connsiteX239" fmla="*/ 1231693 w 1715332"/>
                <a:gd name="connsiteY239" fmla="*/ 1510294 h 1713864"/>
                <a:gd name="connsiteX240" fmla="*/ 1164587 w 1715332"/>
                <a:gd name="connsiteY240" fmla="*/ 1510294 h 1713864"/>
                <a:gd name="connsiteX241" fmla="*/ 1164587 w 1715332"/>
                <a:gd name="connsiteY241" fmla="*/ 1444557 h 1713864"/>
                <a:gd name="connsiteX242" fmla="*/ 1158978 w 1715332"/>
                <a:gd name="connsiteY242" fmla="*/ 1438949 h 1713864"/>
                <a:gd name="connsiteX243" fmla="*/ 1100741 w 1715332"/>
                <a:gd name="connsiteY243" fmla="*/ 1438949 h 1713864"/>
                <a:gd name="connsiteX244" fmla="*/ 1095230 w 1715332"/>
                <a:gd name="connsiteY244" fmla="*/ 1444459 h 1713864"/>
                <a:gd name="connsiteX245" fmla="*/ 1095230 w 1715332"/>
                <a:gd name="connsiteY245" fmla="*/ 1576684 h 1713864"/>
                <a:gd name="connsiteX246" fmla="*/ 1035264 w 1715332"/>
                <a:gd name="connsiteY246" fmla="*/ 1576684 h 1713864"/>
                <a:gd name="connsiteX247" fmla="*/ 1028417 w 1715332"/>
                <a:gd name="connsiteY247" fmla="*/ 1569836 h 1713864"/>
                <a:gd name="connsiteX248" fmla="*/ 1028417 w 1715332"/>
                <a:gd name="connsiteY248" fmla="*/ 1440807 h 1713864"/>
                <a:gd name="connsiteX249" fmla="*/ 962549 w 1715332"/>
                <a:gd name="connsiteY249" fmla="*/ 1440807 h 1713864"/>
                <a:gd name="connsiteX250" fmla="*/ 961701 w 1715332"/>
                <a:gd name="connsiteY250" fmla="*/ 1439959 h 1713864"/>
                <a:gd name="connsiteX251" fmla="*/ 961701 w 1715332"/>
                <a:gd name="connsiteY251" fmla="*/ 1503186 h 1713864"/>
                <a:gd name="connsiteX252" fmla="*/ 956190 w 1715332"/>
                <a:gd name="connsiteY252" fmla="*/ 1508696 h 1713864"/>
                <a:gd name="connsiteX253" fmla="*/ 898311 w 1715332"/>
                <a:gd name="connsiteY253" fmla="*/ 1508696 h 1713864"/>
                <a:gd name="connsiteX254" fmla="*/ 891464 w 1715332"/>
                <a:gd name="connsiteY254" fmla="*/ 1501849 h 1713864"/>
                <a:gd name="connsiteX255" fmla="*/ 891464 w 1715332"/>
                <a:gd name="connsiteY255" fmla="*/ 1376896 h 1713864"/>
                <a:gd name="connsiteX256" fmla="*/ 896975 w 1715332"/>
                <a:gd name="connsiteY256" fmla="*/ 1371385 h 1713864"/>
                <a:gd name="connsiteX257" fmla="*/ 961734 w 1715332"/>
                <a:gd name="connsiteY257" fmla="*/ 1371385 h 1713864"/>
                <a:gd name="connsiteX258" fmla="*/ 961734 w 1715332"/>
                <a:gd name="connsiteY258" fmla="*/ 1305550 h 1713864"/>
                <a:gd name="connsiteX259" fmla="*/ 964212 w 1715332"/>
                <a:gd name="connsiteY259" fmla="*/ 1303072 h 1713864"/>
                <a:gd name="connsiteX260" fmla="*/ 1095426 w 1715332"/>
                <a:gd name="connsiteY260" fmla="*/ 1303072 h 1713864"/>
                <a:gd name="connsiteX261" fmla="*/ 1095426 w 1715332"/>
                <a:gd name="connsiteY261" fmla="*/ 1234563 h 1713864"/>
                <a:gd name="connsiteX262" fmla="*/ 1035851 w 1715332"/>
                <a:gd name="connsiteY262" fmla="*/ 1234563 h 1713864"/>
                <a:gd name="connsiteX263" fmla="*/ 1029003 w 1715332"/>
                <a:gd name="connsiteY263" fmla="*/ 1227715 h 1713864"/>
                <a:gd name="connsiteX264" fmla="*/ 1029003 w 1715332"/>
                <a:gd name="connsiteY264" fmla="*/ 1170847 h 1713864"/>
                <a:gd name="connsiteX265" fmla="*/ 1034514 w 1715332"/>
                <a:gd name="connsiteY265" fmla="*/ 1165337 h 1713864"/>
                <a:gd name="connsiteX266" fmla="*/ 1095426 w 1715332"/>
                <a:gd name="connsiteY266" fmla="*/ 1165337 h 1713864"/>
                <a:gd name="connsiteX267" fmla="*/ 1095426 w 1715332"/>
                <a:gd name="connsiteY267" fmla="*/ 1103741 h 1713864"/>
                <a:gd name="connsiteX268" fmla="*/ 1100936 w 1715332"/>
                <a:gd name="connsiteY268" fmla="*/ 1098230 h 1713864"/>
                <a:gd name="connsiteX269" fmla="*/ 1232020 w 1715332"/>
                <a:gd name="connsiteY269" fmla="*/ 1098230 h 1713864"/>
                <a:gd name="connsiteX270" fmla="*/ 1232020 w 1715332"/>
                <a:gd name="connsiteY270" fmla="*/ 1032069 h 1713864"/>
                <a:gd name="connsiteX271" fmla="*/ 1237530 w 1715332"/>
                <a:gd name="connsiteY271" fmla="*/ 1026558 h 1713864"/>
                <a:gd name="connsiteX272" fmla="*/ 210613 w 1715332"/>
                <a:gd name="connsiteY272" fmla="*/ 960821 h 1713864"/>
                <a:gd name="connsiteX273" fmla="*/ 207124 w 1715332"/>
                <a:gd name="connsiteY273" fmla="*/ 964309 h 1713864"/>
                <a:gd name="connsiteX274" fmla="*/ 207124 w 1715332"/>
                <a:gd name="connsiteY274" fmla="*/ 1029199 h 1713864"/>
                <a:gd name="connsiteX275" fmla="*/ 272013 w 1715332"/>
                <a:gd name="connsiteY275" fmla="*/ 1029199 h 1713864"/>
                <a:gd name="connsiteX276" fmla="*/ 275503 w 1715332"/>
                <a:gd name="connsiteY276" fmla="*/ 1025710 h 1713864"/>
                <a:gd name="connsiteX277" fmla="*/ 275535 w 1715332"/>
                <a:gd name="connsiteY277" fmla="*/ 1025710 h 1713864"/>
                <a:gd name="connsiteX278" fmla="*/ 275535 w 1715332"/>
                <a:gd name="connsiteY278" fmla="*/ 964309 h 1713864"/>
                <a:gd name="connsiteX279" fmla="*/ 272046 w 1715332"/>
                <a:gd name="connsiteY279" fmla="*/ 960821 h 1713864"/>
                <a:gd name="connsiteX280" fmla="*/ 271868 w 1715332"/>
                <a:gd name="connsiteY280" fmla="*/ 960821 h 1713864"/>
                <a:gd name="connsiteX281" fmla="*/ 272863 w 1715332"/>
                <a:gd name="connsiteY281" fmla="*/ 963918 h 1713864"/>
                <a:gd name="connsiteX282" fmla="*/ 272863 w 1715332"/>
                <a:gd name="connsiteY282" fmla="*/ 1024993 h 1713864"/>
                <a:gd name="connsiteX283" fmla="*/ 271721 w 1715332"/>
                <a:gd name="connsiteY283" fmla="*/ 1028548 h 1713864"/>
                <a:gd name="connsiteX284" fmla="*/ 271721 w 1715332"/>
                <a:gd name="connsiteY284" fmla="*/ 960821 h 1713864"/>
                <a:gd name="connsiteX285" fmla="*/ 1444036 w 1715332"/>
                <a:gd name="connsiteY285" fmla="*/ 958799 h 1713864"/>
                <a:gd name="connsiteX286" fmla="*/ 1577271 w 1715332"/>
                <a:gd name="connsiteY286" fmla="*/ 958799 h 1713864"/>
                <a:gd name="connsiteX287" fmla="*/ 1578771 w 1715332"/>
                <a:gd name="connsiteY287" fmla="*/ 960299 h 1713864"/>
                <a:gd name="connsiteX288" fmla="*/ 1578771 w 1715332"/>
                <a:gd name="connsiteY288" fmla="*/ 1022515 h 1713864"/>
                <a:gd name="connsiteX289" fmla="*/ 1573260 w 1715332"/>
                <a:gd name="connsiteY289" fmla="*/ 1028026 h 1713864"/>
                <a:gd name="connsiteX290" fmla="*/ 1444851 w 1715332"/>
                <a:gd name="connsiteY290" fmla="*/ 1028026 h 1713864"/>
                <a:gd name="connsiteX291" fmla="*/ 1438525 w 1715332"/>
                <a:gd name="connsiteY291" fmla="*/ 1021700 h 1713864"/>
                <a:gd name="connsiteX292" fmla="*/ 1438525 w 1715332"/>
                <a:gd name="connsiteY292" fmla="*/ 964310 h 1713864"/>
                <a:gd name="connsiteX293" fmla="*/ 1444036 w 1715332"/>
                <a:gd name="connsiteY293" fmla="*/ 958799 h 1713864"/>
                <a:gd name="connsiteX294" fmla="*/ 897431 w 1715332"/>
                <a:gd name="connsiteY294" fmla="*/ 890127 h 1713864"/>
                <a:gd name="connsiteX295" fmla="*/ 955669 w 1715332"/>
                <a:gd name="connsiteY295" fmla="*/ 890127 h 1713864"/>
                <a:gd name="connsiteX296" fmla="*/ 961277 w 1715332"/>
                <a:gd name="connsiteY296" fmla="*/ 895736 h 1713864"/>
                <a:gd name="connsiteX297" fmla="*/ 961277 w 1715332"/>
                <a:gd name="connsiteY297" fmla="*/ 951300 h 1713864"/>
                <a:gd name="connsiteX298" fmla="*/ 955767 w 1715332"/>
                <a:gd name="connsiteY298" fmla="*/ 956810 h 1713864"/>
                <a:gd name="connsiteX299" fmla="*/ 898801 w 1715332"/>
                <a:gd name="connsiteY299" fmla="*/ 956810 h 1713864"/>
                <a:gd name="connsiteX300" fmla="*/ 891953 w 1715332"/>
                <a:gd name="connsiteY300" fmla="*/ 949963 h 1713864"/>
                <a:gd name="connsiteX301" fmla="*/ 891953 w 1715332"/>
                <a:gd name="connsiteY301" fmla="*/ 895670 h 1713864"/>
                <a:gd name="connsiteX302" fmla="*/ 897431 w 1715332"/>
                <a:gd name="connsiteY302" fmla="*/ 890127 h 1713864"/>
                <a:gd name="connsiteX303" fmla="*/ 1651291 w 1715332"/>
                <a:gd name="connsiteY303" fmla="*/ 822498 h 1713864"/>
                <a:gd name="connsiteX304" fmla="*/ 1709398 w 1715332"/>
                <a:gd name="connsiteY304" fmla="*/ 822498 h 1713864"/>
                <a:gd name="connsiteX305" fmla="*/ 1715006 w 1715332"/>
                <a:gd name="connsiteY305" fmla="*/ 828107 h 1713864"/>
                <a:gd name="connsiteX306" fmla="*/ 1715006 w 1715332"/>
                <a:gd name="connsiteY306" fmla="*/ 1021080 h 1713864"/>
                <a:gd name="connsiteX307" fmla="*/ 1709496 w 1715332"/>
                <a:gd name="connsiteY307" fmla="*/ 1026591 h 1713864"/>
                <a:gd name="connsiteX308" fmla="*/ 1645780 w 1715332"/>
                <a:gd name="connsiteY308" fmla="*/ 1026591 h 1713864"/>
                <a:gd name="connsiteX309" fmla="*/ 1645780 w 1715332"/>
                <a:gd name="connsiteY309" fmla="*/ 959843 h 1713864"/>
                <a:gd name="connsiteX310" fmla="*/ 1578966 w 1715332"/>
                <a:gd name="connsiteY310" fmla="*/ 959843 h 1713864"/>
                <a:gd name="connsiteX311" fmla="*/ 1578966 w 1715332"/>
                <a:gd name="connsiteY311" fmla="*/ 896127 h 1713864"/>
                <a:gd name="connsiteX312" fmla="*/ 1584444 w 1715332"/>
                <a:gd name="connsiteY312" fmla="*/ 890616 h 1713864"/>
                <a:gd name="connsiteX313" fmla="*/ 1645780 w 1715332"/>
                <a:gd name="connsiteY313" fmla="*/ 890616 h 1713864"/>
                <a:gd name="connsiteX314" fmla="*/ 1645780 w 1715332"/>
                <a:gd name="connsiteY314" fmla="*/ 828041 h 1713864"/>
                <a:gd name="connsiteX315" fmla="*/ 1651291 w 1715332"/>
                <a:gd name="connsiteY315" fmla="*/ 822498 h 1713864"/>
                <a:gd name="connsiteX316" fmla="*/ 758293 w 1715332"/>
                <a:gd name="connsiteY316" fmla="*/ 754804 h 1713864"/>
                <a:gd name="connsiteX317" fmla="*/ 820606 w 1715332"/>
                <a:gd name="connsiteY317" fmla="*/ 754804 h 1713864"/>
                <a:gd name="connsiteX318" fmla="*/ 824160 w 1715332"/>
                <a:gd name="connsiteY318" fmla="*/ 758358 h 1713864"/>
                <a:gd name="connsiteX319" fmla="*/ 824160 w 1715332"/>
                <a:gd name="connsiteY319" fmla="*/ 886605 h 1713864"/>
                <a:gd name="connsiteX320" fmla="*/ 820671 w 1715332"/>
                <a:gd name="connsiteY320" fmla="*/ 890094 h 1713864"/>
                <a:gd name="connsiteX321" fmla="*/ 756434 w 1715332"/>
                <a:gd name="connsiteY321" fmla="*/ 890094 h 1713864"/>
                <a:gd name="connsiteX322" fmla="*/ 756434 w 1715332"/>
                <a:gd name="connsiteY322" fmla="*/ 960690 h 1713864"/>
                <a:gd name="connsiteX323" fmla="*/ 756336 w 1715332"/>
                <a:gd name="connsiteY323" fmla="*/ 960788 h 1713864"/>
                <a:gd name="connsiteX324" fmla="*/ 817575 w 1715332"/>
                <a:gd name="connsiteY324" fmla="*/ 960788 h 1713864"/>
                <a:gd name="connsiteX325" fmla="*/ 821064 w 1715332"/>
                <a:gd name="connsiteY325" fmla="*/ 964277 h 1713864"/>
                <a:gd name="connsiteX326" fmla="*/ 821064 w 1715332"/>
                <a:gd name="connsiteY326" fmla="*/ 1025091 h 1713864"/>
                <a:gd name="connsiteX327" fmla="*/ 817510 w 1715332"/>
                <a:gd name="connsiteY327" fmla="*/ 1028645 h 1713864"/>
                <a:gd name="connsiteX328" fmla="*/ 620526 w 1715332"/>
                <a:gd name="connsiteY328" fmla="*/ 1028645 h 1713864"/>
                <a:gd name="connsiteX329" fmla="*/ 617037 w 1715332"/>
                <a:gd name="connsiteY329" fmla="*/ 1025156 h 1713864"/>
                <a:gd name="connsiteX330" fmla="*/ 617037 w 1715332"/>
                <a:gd name="connsiteY330" fmla="*/ 960788 h 1713864"/>
                <a:gd name="connsiteX331" fmla="*/ 687078 w 1715332"/>
                <a:gd name="connsiteY331" fmla="*/ 960788 h 1713864"/>
                <a:gd name="connsiteX332" fmla="*/ 687078 w 1715332"/>
                <a:gd name="connsiteY332" fmla="*/ 889768 h 1713864"/>
                <a:gd name="connsiteX333" fmla="*/ 690567 w 1715332"/>
                <a:gd name="connsiteY333" fmla="*/ 886279 h 1713864"/>
                <a:gd name="connsiteX334" fmla="*/ 752880 w 1715332"/>
                <a:gd name="connsiteY334" fmla="*/ 886279 h 1713864"/>
                <a:gd name="connsiteX335" fmla="*/ 754804 w 1715332"/>
                <a:gd name="connsiteY335" fmla="*/ 888204 h 1713864"/>
                <a:gd name="connsiteX336" fmla="*/ 754804 w 1715332"/>
                <a:gd name="connsiteY336" fmla="*/ 758293 h 1713864"/>
                <a:gd name="connsiteX337" fmla="*/ 758293 w 1715332"/>
                <a:gd name="connsiteY337" fmla="*/ 754804 h 1713864"/>
                <a:gd name="connsiteX338" fmla="*/ 343196 w 1715332"/>
                <a:gd name="connsiteY338" fmla="*/ 752522 h 1713864"/>
                <a:gd name="connsiteX339" fmla="*/ 343196 w 1715332"/>
                <a:gd name="connsiteY339" fmla="*/ 820216 h 1713864"/>
                <a:gd name="connsiteX340" fmla="*/ 346652 w 1715332"/>
                <a:gd name="connsiteY340" fmla="*/ 823672 h 1713864"/>
                <a:gd name="connsiteX341" fmla="*/ 477931 w 1715332"/>
                <a:gd name="connsiteY341" fmla="*/ 823672 h 1713864"/>
                <a:gd name="connsiteX342" fmla="*/ 477931 w 1715332"/>
                <a:gd name="connsiteY342" fmla="*/ 890159 h 1713864"/>
                <a:gd name="connsiteX343" fmla="*/ 413042 w 1715332"/>
                <a:gd name="connsiteY343" fmla="*/ 890159 h 1713864"/>
                <a:gd name="connsiteX344" fmla="*/ 409553 w 1715332"/>
                <a:gd name="connsiteY344" fmla="*/ 893648 h 1713864"/>
                <a:gd name="connsiteX345" fmla="*/ 409553 w 1715332"/>
                <a:gd name="connsiteY345" fmla="*/ 954984 h 1713864"/>
                <a:gd name="connsiteX346" fmla="*/ 413107 w 1715332"/>
                <a:gd name="connsiteY346" fmla="*/ 958538 h 1713864"/>
                <a:gd name="connsiteX347" fmla="*/ 474442 w 1715332"/>
                <a:gd name="connsiteY347" fmla="*/ 958538 h 1713864"/>
                <a:gd name="connsiteX348" fmla="*/ 477931 w 1715332"/>
                <a:gd name="connsiteY348" fmla="*/ 955049 h 1713864"/>
                <a:gd name="connsiteX349" fmla="*/ 477931 w 1715332"/>
                <a:gd name="connsiteY349" fmla="*/ 890616 h 1713864"/>
                <a:gd name="connsiteX350" fmla="*/ 543799 w 1715332"/>
                <a:gd name="connsiteY350" fmla="*/ 890616 h 1713864"/>
                <a:gd name="connsiteX351" fmla="*/ 547288 w 1715332"/>
                <a:gd name="connsiteY351" fmla="*/ 887127 h 1713864"/>
                <a:gd name="connsiteX352" fmla="*/ 547288 w 1715332"/>
                <a:gd name="connsiteY352" fmla="*/ 816270 h 1713864"/>
                <a:gd name="connsiteX353" fmla="*/ 547223 w 1715332"/>
                <a:gd name="connsiteY353" fmla="*/ 815944 h 1713864"/>
                <a:gd name="connsiteX354" fmla="*/ 547223 w 1715332"/>
                <a:gd name="connsiteY354" fmla="*/ 756011 h 1713864"/>
                <a:gd name="connsiteX355" fmla="*/ 543734 w 1715332"/>
                <a:gd name="connsiteY355" fmla="*/ 752522 h 1713864"/>
                <a:gd name="connsiteX356" fmla="*/ 141191 w 1715332"/>
                <a:gd name="connsiteY356" fmla="*/ 752359 h 1713864"/>
                <a:gd name="connsiteX357" fmla="*/ 205461 w 1715332"/>
                <a:gd name="connsiteY357" fmla="*/ 752359 h 1713864"/>
                <a:gd name="connsiteX358" fmla="*/ 208950 w 1715332"/>
                <a:gd name="connsiteY358" fmla="*/ 755848 h 1713864"/>
                <a:gd name="connsiteX359" fmla="*/ 208950 w 1715332"/>
                <a:gd name="connsiteY359" fmla="*/ 820118 h 1713864"/>
                <a:gd name="connsiteX360" fmla="*/ 205494 w 1715332"/>
                <a:gd name="connsiteY360" fmla="*/ 823607 h 1713864"/>
                <a:gd name="connsiteX361" fmla="*/ 141191 w 1715332"/>
                <a:gd name="connsiteY361" fmla="*/ 823607 h 1713864"/>
                <a:gd name="connsiteX362" fmla="*/ 137702 w 1715332"/>
                <a:gd name="connsiteY362" fmla="*/ 820118 h 1713864"/>
                <a:gd name="connsiteX363" fmla="*/ 137702 w 1715332"/>
                <a:gd name="connsiteY363" fmla="*/ 755848 h 1713864"/>
                <a:gd name="connsiteX364" fmla="*/ 141191 w 1715332"/>
                <a:gd name="connsiteY364" fmla="*/ 752359 h 1713864"/>
                <a:gd name="connsiteX365" fmla="*/ 1101230 w 1715332"/>
                <a:gd name="connsiteY365" fmla="*/ 687535 h 1713864"/>
                <a:gd name="connsiteX366" fmla="*/ 1095720 w 1715332"/>
                <a:gd name="connsiteY366" fmla="*/ 693046 h 1713864"/>
                <a:gd name="connsiteX367" fmla="*/ 1095720 w 1715332"/>
                <a:gd name="connsiteY367" fmla="*/ 754088 h 1713864"/>
                <a:gd name="connsiteX368" fmla="*/ 1096274 w 1715332"/>
                <a:gd name="connsiteY368" fmla="*/ 754642 h 1713864"/>
                <a:gd name="connsiteX369" fmla="*/ 1034547 w 1715332"/>
                <a:gd name="connsiteY369" fmla="*/ 754642 h 1713864"/>
                <a:gd name="connsiteX370" fmla="*/ 1029036 w 1715332"/>
                <a:gd name="connsiteY370" fmla="*/ 760152 h 1713864"/>
                <a:gd name="connsiteX371" fmla="*/ 1029036 w 1715332"/>
                <a:gd name="connsiteY371" fmla="*/ 820868 h 1713864"/>
                <a:gd name="connsiteX372" fmla="*/ 1029461 w 1715332"/>
                <a:gd name="connsiteY372" fmla="*/ 821292 h 1713864"/>
                <a:gd name="connsiteX373" fmla="*/ 1161489 w 1715332"/>
                <a:gd name="connsiteY373" fmla="*/ 821292 h 1713864"/>
                <a:gd name="connsiteX374" fmla="*/ 1167000 w 1715332"/>
                <a:gd name="connsiteY374" fmla="*/ 815781 h 1713864"/>
                <a:gd name="connsiteX375" fmla="*/ 1167000 w 1715332"/>
                <a:gd name="connsiteY375" fmla="*/ 755033 h 1713864"/>
                <a:gd name="connsiteX376" fmla="*/ 1166609 w 1715332"/>
                <a:gd name="connsiteY376" fmla="*/ 754642 h 1713864"/>
                <a:gd name="connsiteX377" fmla="*/ 1230552 w 1715332"/>
                <a:gd name="connsiteY377" fmla="*/ 754642 h 1713864"/>
                <a:gd name="connsiteX378" fmla="*/ 1236063 w 1715332"/>
                <a:gd name="connsiteY378" fmla="*/ 749131 h 1713864"/>
                <a:gd name="connsiteX379" fmla="*/ 1236063 w 1715332"/>
                <a:gd name="connsiteY379" fmla="*/ 693144 h 1713864"/>
                <a:gd name="connsiteX380" fmla="*/ 1230455 w 1715332"/>
                <a:gd name="connsiteY380" fmla="*/ 687535 h 1713864"/>
                <a:gd name="connsiteX381" fmla="*/ 1445829 w 1715332"/>
                <a:gd name="connsiteY381" fmla="*/ 619026 h 1713864"/>
                <a:gd name="connsiteX382" fmla="*/ 1509544 w 1715332"/>
                <a:gd name="connsiteY382" fmla="*/ 619026 h 1713864"/>
                <a:gd name="connsiteX383" fmla="*/ 1509544 w 1715332"/>
                <a:gd name="connsiteY383" fmla="*/ 686589 h 1713864"/>
                <a:gd name="connsiteX384" fmla="*/ 1578868 w 1715332"/>
                <a:gd name="connsiteY384" fmla="*/ 686589 h 1713864"/>
                <a:gd name="connsiteX385" fmla="*/ 1578868 w 1715332"/>
                <a:gd name="connsiteY385" fmla="*/ 753990 h 1713864"/>
                <a:gd name="connsiteX386" fmla="*/ 1509544 w 1715332"/>
                <a:gd name="connsiteY386" fmla="*/ 753990 h 1713864"/>
                <a:gd name="connsiteX387" fmla="*/ 1509544 w 1715332"/>
                <a:gd name="connsiteY387" fmla="*/ 815782 h 1713864"/>
                <a:gd name="connsiteX388" fmla="*/ 1504034 w 1715332"/>
                <a:gd name="connsiteY388" fmla="*/ 821325 h 1713864"/>
                <a:gd name="connsiteX389" fmla="*/ 1445927 w 1715332"/>
                <a:gd name="connsiteY389" fmla="*/ 821325 h 1713864"/>
                <a:gd name="connsiteX390" fmla="*/ 1440318 w 1715332"/>
                <a:gd name="connsiteY390" fmla="*/ 815717 h 1713864"/>
                <a:gd name="connsiteX391" fmla="*/ 1440318 w 1715332"/>
                <a:gd name="connsiteY391" fmla="*/ 624537 h 1713864"/>
                <a:gd name="connsiteX392" fmla="*/ 1445829 w 1715332"/>
                <a:gd name="connsiteY392" fmla="*/ 619026 h 1713864"/>
                <a:gd name="connsiteX393" fmla="*/ 412292 w 1715332"/>
                <a:gd name="connsiteY393" fmla="*/ 617526 h 1713864"/>
                <a:gd name="connsiteX394" fmla="*/ 412292 w 1715332"/>
                <a:gd name="connsiteY394" fmla="*/ 683850 h 1713864"/>
                <a:gd name="connsiteX395" fmla="*/ 415781 w 1715332"/>
                <a:gd name="connsiteY395" fmla="*/ 687339 h 1713864"/>
                <a:gd name="connsiteX396" fmla="*/ 478551 w 1715332"/>
                <a:gd name="connsiteY396" fmla="*/ 687339 h 1713864"/>
                <a:gd name="connsiteX397" fmla="*/ 482105 w 1715332"/>
                <a:gd name="connsiteY397" fmla="*/ 683785 h 1713864"/>
                <a:gd name="connsiteX398" fmla="*/ 482105 w 1715332"/>
                <a:gd name="connsiteY398" fmla="*/ 621015 h 1713864"/>
                <a:gd name="connsiteX399" fmla="*/ 478616 w 1715332"/>
                <a:gd name="connsiteY399" fmla="*/ 617526 h 1713864"/>
                <a:gd name="connsiteX400" fmla="*/ 1515153 w 1715332"/>
                <a:gd name="connsiteY400" fmla="*/ 549702 h 1713864"/>
                <a:gd name="connsiteX401" fmla="*/ 1572217 w 1715332"/>
                <a:gd name="connsiteY401" fmla="*/ 549702 h 1713864"/>
                <a:gd name="connsiteX402" fmla="*/ 1577727 w 1715332"/>
                <a:gd name="connsiteY402" fmla="*/ 555213 h 1713864"/>
                <a:gd name="connsiteX403" fmla="*/ 1577727 w 1715332"/>
                <a:gd name="connsiteY403" fmla="*/ 617950 h 1713864"/>
                <a:gd name="connsiteX404" fmla="*/ 1509544 w 1715332"/>
                <a:gd name="connsiteY404" fmla="*/ 617950 h 1713864"/>
                <a:gd name="connsiteX405" fmla="*/ 1509544 w 1715332"/>
                <a:gd name="connsiteY405" fmla="*/ 555311 h 1713864"/>
                <a:gd name="connsiteX406" fmla="*/ 1515153 w 1715332"/>
                <a:gd name="connsiteY406" fmla="*/ 549702 h 1713864"/>
                <a:gd name="connsiteX407" fmla="*/ 5576 w 1715332"/>
                <a:gd name="connsiteY407" fmla="*/ 549702 h 1713864"/>
                <a:gd name="connsiteX408" fmla="*/ 66813 w 1715332"/>
                <a:gd name="connsiteY408" fmla="*/ 549702 h 1713864"/>
                <a:gd name="connsiteX409" fmla="*/ 70302 w 1715332"/>
                <a:gd name="connsiteY409" fmla="*/ 553191 h 1713864"/>
                <a:gd name="connsiteX410" fmla="*/ 70302 w 1715332"/>
                <a:gd name="connsiteY410" fmla="*/ 614428 h 1713864"/>
                <a:gd name="connsiteX411" fmla="*/ 66813 w 1715332"/>
                <a:gd name="connsiteY411" fmla="*/ 617918 h 1713864"/>
                <a:gd name="connsiteX412" fmla="*/ 5576 w 1715332"/>
                <a:gd name="connsiteY412" fmla="*/ 617918 h 1713864"/>
                <a:gd name="connsiteX413" fmla="*/ 2087 w 1715332"/>
                <a:gd name="connsiteY413" fmla="*/ 614428 h 1713864"/>
                <a:gd name="connsiteX414" fmla="*/ 2087 w 1715332"/>
                <a:gd name="connsiteY414" fmla="*/ 553191 h 1713864"/>
                <a:gd name="connsiteX415" fmla="*/ 5576 w 1715332"/>
                <a:gd name="connsiteY415" fmla="*/ 549702 h 1713864"/>
                <a:gd name="connsiteX416" fmla="*/ 829966 w 1715332"/>
                <a:gd name="connsiteY416" fmla="*/ 549636 h 1713864"/>
                <a:gd name="connsiteX417" fmla="*/ 888496 w 1715332"/>
                <a:gd name="connsiteY417" fmla="*/ 549636 h 1713864"/>
                <a:gd name="connsiteX418" fmla="*/ 894105 w 1715332"/>
                <a:gd name="connsiteY418" fmla="*/ 555245 h 1713864"/>
                <a:gd name="connsiteX419" fmla="*/ 894105 w 1715332"/>
                <a:gd name="connsiteY419" fmla="*/ 613776 h 1713864"/>
                <a:gd name="connsiteX420" fmla="*/ 888594 w 1715332"/>
                <a:gd name="connsiteY420" fmla="*/ 619286 h 1713864"/>
                <a:gd name="connsiteX421" fmla="*/ 824455 w 1715332"/>
                <a:gd name="connsiteY421" fmla="*/ 619286 h 1713864"/>
                <a:gd name="connsiteX422" fmla="*/ 824455 w 1715332"/>
                <a:gd name="connsiteY422" fmla="*/ 555147 h 1713864"/>
                <a:gd name="connsiteX423" fmla="*/ 829966 w 1715332"/>
                <a:gd name="connsiteY423" fmla="*/ 549636 h 1713864"/>
                <a:gd name="connsiteX424" fmla="*/ 1651291 w 1715332"/>
                <a:gd name="connsiteY424" fmla="*/ 549343 h 1713864"/>
                <a:gd name="connsiteX425" fmla="*/ 1709398 w 1715332"/>
                <a:gd name="connsiteY425" fmla="*/ 549343 h 1713864"/>
                <a:gd name="connsiteX426" fmla="*/ 1715006 w 1715332"/>
                <a:gd name="connsiteY426" fmla="*/ 554952 h 1713864"/>
                <a:gd name="connsiteX427" fmla="*/ 1715006 w 1715332"/>
                <a:gd name="connsiteY427" fmla="*/ 747925 h 1713864"/>
                <a:gd name="connsiteX428" fmla="*/ 1709496 w 1715332"/>
                <a:gd name="connsiteY428" fmla="*/ 753436 h 1713864"/>
                <a:gd name="connsiteX429" fmla="*/ 1645780 w 1715332"/>
                <a:gd name="connsiteY429" fmla="*/ 753436 h 1713864"/>
                <a:gd name="connsiteX430" fmla="*/ 1645780 w 1715332"/>
                <a:gd name="connsiteY430" fmla="*/ 686623 h 1713864"/>
                <a:gd name="connsiteX431" fmla="*/ 1578934 w 1715332"/>
                <a:gd name="connsiteY431" fmla="*/ 686623 h 1713864"/>
                <a:gd name="connsiteX432" fmla="*/ 1578934 w 1715332"/>
                <a:gd name="connsiteY432" fmla="*/ 618439 h 1713864"/>
                <a:gd name="connsiteX433" fmla="*/ 1645780 w 1715332"/>
                <a:gd name="connsiteY433" fmla="*/ 618439 h 1713864"/>
                <a:gd name="connsiteX434" fmla="*/ 1645780 w 1715332"/>
                <a:gd name="connsiteY434" fmla="*/ 554886 h 1713864"/>
                <a:gd name="connsiteX435" fmla="*/ 1651291 w 1715332"/>
                <a:gd name="connsiteY435" fmla="*/ 549343 h 1713864"/>
                <a:gd name="connsiteX436" fmla="*/ 417803 w 1715332"/>
                <a:gd name="connsiteY436" fmla="*/ 548071 h 1713864"/>
                <a:gd name="connsiteX437" fmla="*/ 545495 w 1715332"/>
                <a:gd name="connsiteY437" fmla="*/ 548071 h 1713864"/>
                <a:gd name="connsiteX438" fmla="*/ 551005 w 1715332"/>
                <a:gd name="connsiteY438" fmla="*/ 553582 h 1713864"/>
                <a:gd name="connsiteX439" fmla="*/ 551005 w 1715332"/>
                <a:gd name="connsiteY439" fmla="*/ 685089 h 1713864"/>
                <a:gd name="connsiteX440" fmla="*/ 613514 w 1715332"/>
                <a:gd name="connsiteY440" fmla="*/ 685089 h 1713864"/>
                <a:gd name="connsiteX441" fmla="*/ 619025 w 1715332"/>
                <a:gd name="connsiteY441" fmla="*/ 690600 h 1713864"/>
                <a:gd name="connsiteX442" fmla="*/ 619025 w 1715332"/>
                <a:gd name="connsiteY442" fmla="*/ 960266 h 1713864"/>
                <a:gd name="connsiteX443" fmla="*/ 549310 w 1715332"/>
                <a:gd name="connsiteY443" fmla="*/ 960266 h 1713864"/>
                <a:gd name="connsiteX444" fmla="*/ 549310 w 1715332"/>
                <a:gd name="connsiteY444" fmla="*/ 1027699 h 1713864"/>
                <a:gd name="connsiteX445" fmla="*/ 413107 w 1715332"/>
                <a:gd name="connsiteY445" fmla="*/ 1027699 h 1713864"/>
                <a:gd name="connsiteX446" fmla="*/ 409553 w 1715332"/>
                <a:gd name="connsiteY446" fmla="*/ 1031253 h 1713864"/>
                <a:gd name="connsiteX447" fmla="*/ 409553 w 1715332"/>
                <a:gd name="connsiteY447" fmla="*/ 1095393 h 1713864"/>
                <a:gd name="connsiteX448" fmla="*/ 413042 w 1715332"/>
                <a:gd name="connsiteY448" fmla="*/ 1098882 h 1713864"/>
                <a:gd name="connsiteX449" fmla="*/ 549636 w 1715332"/>
                <a:gd name="connsiteY449" fmla="*/ 1098882 h 1713864"/>
                <a:gd name="connsiteX450" fmla="*/ 549636 w 1715332"/>
                <a:gd name="connsiteY450" fmla="*/ 1028644 h 1713864"/>
                <a:gd name="connsiteX451" fmla="*/ 619025 w 1715332"/>
                <a:gd name="connsiteY451" fmla="*/ 1028644 h 1713864"/>
                <a:gd name="connsiteX452" fmla="*/ 619025 w 1715332"/>
                <a:gd name="connsiteY452" fmla="*/ 1094838 h 1713864"/>
                <a:gd name="connsiteX453" fmla="*/ 613514 w 1715332"/>
                <a:gd name="connsiteY453" fmla="*/ 1100349 h 1713864"/>
                <a:gd name="connsiteX454" fmla="*/ 549603 w 1715332"/>
                <a:gd name="connsiteY454" fmla="*/ 1100349 h 1713864"/>
                <a:gd name="connsiteX455" fmla="*/ 549603 w 1715332"/>
                <a:gd name="connsiteY455" fmla="*/ 1160641 h 1713864"/>
                <a:gd name="connsiteX456" fmla="*/ 544093 w 1715332"/>
                <a:gd name="connsiteY456" fmla="*/ 1166152 h 1713864"/>
                <a:gd name="connsiteX457" fmla="*/ 212635 w 1715332"/>
                <a:gd name="connsiteY457" fmla="*/ 1166152 h 1713864"/>
                <a:gd name="connsiteX458" fmla="*/ 207124 w 1715332"/>
                <a:gd name="connsiteY458" fmla="*/ 1160641 h 1713864"/>
                <a:gd name="connsiteX459" fmla="*/ 207124 w 1715332"/>
                <a:gd name="connsiteY459" fmla="*/ 1032558 h 1713864"/>
                <a:gd name="connsiteX460" fmla="*/ 143702 w 1715332"/>
                <a:gd name="connsiteY460" fmla="*/ 1032558 h 1713864"/>
                <a:gd name="connsiteX461" fmla="*/ 138191 w 1715332"/>
                <a:gd name="connsiteY461" fmla="*/ 1027047 h 1713864"/>
                <a:gd name="connsiteX462" fmla="*/ 138191 w 1715332"/>
                <a:gd name="connsiteY462" fmla="*/ 960788 h 1713864"/>
                <a:gd name="connsiteX463" fmla="*/ 5967 w 1715332"/>
                <a:gd name="connsiteY463" fmla="*/ 960788 h 1713864"/>
                <a:gd name="connsiteX464" fmla="*/ 456 w 1715332"/>
                <a:gd name="connsiteY464" fmla="*/ 955277 h 1713864"/>
                <a:gd name="connsiteX465" fmla="*/ 456 w 1715332"/>
                <a:gd name="connsiteY465" fmla="*/ 894790 h 1713864"/>
                <a:gd name="connsiteX466" fmla="*/ 5967 w 1715332"/>
                <a:gd name="connsiteY466" fmla="*/ 889279 h 1713864"/>
                <a:gd name="connsiteX467" fmla="*/ 207124 w 1715332"/>
                <a:gd name="connsiteY467" fmla="*/ 889279 h 1713864"/>
                <a:gd name="connsiteX468" fmla="*/ 207124 w 1715332"/>
                <a:gd name="connsiteY468" fmla="*/ 829183 h 1713864"/>
                <a:gd name="connsiteX469" fmla="*/ 212635 w 1715332"/>
                <a:gd name="connsiteY469" fmla="*/ 823672 h 1713864"/>
                <a:gd name="connsiteX470" fmla="*/ 273350 w 1715332"/>
                <a:gd name="connsiteY470" fmla="*/ 823672 h 1713864"/>
                <a:gd name="connsiteX471" fmla="*/ 273350 w 1715332"/>
                <a:gd name="connsiteY471" fmla="*/ 758000 h 1713864"/>
                <a:gd name="connsiteX472" fmla="*/ 278861 w 1715332"/>
                <a:gd name="connsiteY472" fmla="*/ 752489 h 1713864"/>
                <a:gd name="connsiteX473" fmla="*/ 343196 w 1715332"/>
                <a:gd name="connsiteY473" fmla="*/ 752489 h 1713864"/>
                <a:gd name="connsiteX474" fmla="*/ 343196 w 1715332"/>
                <a:gd name="connsiteY474" fmla="*/ 690600 h 1713864"/>
                <a:gd name="connsiteX475" fmla="*/ 343783 w 1715332"/>
                <a:gd name="connsiteY475" fmla="*/ 688187 h 1713864"/>
                <a:gd name="connsiteX476" fmla="*/ 278861 w 1715332"/>
                <a:gd name="connsiteY476" fmla="*/ 688187 h 1713864"/>
                <a:gd name="connsiteX477" fmla="*/ 273350 w 1715332"/>
                <a:gd name="connsiteY477" fmla="*/ 682676 h 1713864"/>
                <a:gd name="connsiteX478" fmla="*/ 273350 w 1715332"/>
                <a:gd name="connsiteY478" fmla="*/ 622189 h 1713864"/>
                <a:gd name="connsiteX479" fmla="*/ 278861 w 1715332"/>
                <a:gd name="connsiteY479" fmla="*/ 616678 h 1713864"/>
                <a:gd name="connsiteX480" fmla="*/ 412292 w 1715332"/>
                <a:gd name="connsiteY480" fmla="*/ 616678 h 1713864"/>
                <a:gd name="connsiteX481" fmla="*/ 412292 w 1715332"/>
                <a:gd name="connsiteY481" fmla="*/ 553582 h 1713864"/>
                <a:gd name="connsiteX482" fmla="*/ 417803 w 1715332"/>
                <a:gd name="connsiteY482" fmla="*/ 548071 h 1713864"/>
                <a:gd name="connsiteX483" fmla="*/ 142985 w 1715332"/>
                <a:gd name="connsiteY483" fmla="*/ 547288 h 1713864"/>
                <a:gd name="connsiteX484" fmla="*/ 203472 w 1715332"/>
                <a:gd name="connsiteY484" fmla="*/ 547288 h 1713864"/>
                <a:gd name="connsiteX485" fmla="*/ 208983 w 1715332"/>
                <a:gd name="connsiteY485" fmla="*/ 552799 h 1713864"/>
                <a:gd name="connsiteX486" fmla="*/ 208983 w 1715332"/>
                <a:gd name="connsiteY486" fmla="*/ 681567 h 1713864"/>
                <a:gd name="connsiteX487" fmla="*/ 203472 w 1715332"/>
                <a:gd name="connsiteY487" fmla="*/ 687078 h 1713864"/>
                <a:gd name="connsiteX488" fmla="*/ 142985 w 1715332"/>
                <a:gd name="connsiteY488" fmla="*/ 687078 h 1713864"/>
                <a:gd name="connsiteX489" fmla="*/ 137474 w 1715332"/>
                <a:gd name="connsiteY489" fmla="*/ 681567 h 1713864"/>
                <a:gd name="connsiteX490" fmla="*/ 137474 w 1715332"/>
                <a:gd name="connsiteY490" fmla="*/ 552799 h 1713864"/>
                <a:gd name="connsiteX491" fmla="*/ 142985 w 1715332"/>
                <a:gd name="connsiteY491" fmla="*/ 547288 h 1713864"/>
                <a:gd name="connsiteX492" fmla="*/ 691383 w 1715332"/>
                <a:gd name="connsiteY492" fmla="*/ 413010 h 1713864"/>
                <a:gd name="connsiteX493" fmla="*/ 749196 w 1715332"/>
                <a:gd name="connsiteY493" fmla="*/ 413010 h 1713864"/>
                <a:gd name="connsiteX494" fmla="*/ 754805 w 1715332"/>
                <a:gd name="connsiteY494" fmla="*/ 418618 h 1713864"/>
                <a:gd name="connsiteX495" fmla="*/ 754805 w 1715332"/>
                <a:gd name="connsiteY495" fmla="*/ 617526 h 1713864"/>
                <a:gd name="connsiteX496" fmla="*/ 824454 w 1715332"/>
                <a:gd name="connsiteY496" fmla="*/ 617526 h 1713864"/>
                <a:gd name="connsiteX497" fmla="*/ 824454 w 1715332"/>
                <a:gd name="connsiteY497" fmla="*/ 681666 h 1713864"/>
                <a:gd name="connsiteX498" fmla="*/ 818943 w 1715332"/>
                <a:gd name="connsiteY498" fmla="*/ 687176 h 1713864"/>
                <a:gd name="connsiteX499" fmla="*/ 761652 w 1715332"/>
                <a:gd name="connsiteY499" fmla="*/ 687176 h 1713864"/>
                <a:gd name="connsiteX500" fmla="*/ 754804 w 1715332"/>
                <a:gd name="connsiteY500" fmla="*/ 680328 h 1713864"/>
                <a:gd name="connsiteX501" fmla="*/ 754804 w 1715332"/>
                <a:gd name="connsiteY501" fmla="*/ 617592 h 1713864"/>
                <a:gd name="connsiteX502" fmla="*/ 754349 w 1715332"/>
                <a:gd name="connsiteY502" fmla="*/ 618048 h 1713864"/>
                <a:gd name="connsiteX503" fmla="*/ 692720 w 1715332"/>
                <a:gd name="connsiteY503" fmla="*/ 618048 h 1713864"/>
                <a:gd name="connsiteX504" fmla="*/ 685872 w 1715332"/>
                <a:gd name="connsiteY504" fmla="*/ 611200 h 1713864"/>
                <a:gd name="connsiteX505" fmla="*/ 685872 w 1715332"/>
                <a:gd name="connsiteY505" fmla="*/ 418553 h 1713864"/>
                <a:gd name="connsiteX506" fmla="*/ 691383 w 1715332"/>
                <a:gd name="connsiteY506" fmla="*/ 413010 h 1713864"/>
                <a:gd name="connsiteX507" fmla="*/ 1103186 w 1715332"/>
                <a:gd name="connsiteY507" fmla="*/ 408543 h 1713864"/>
                <a:gd name="connsiteX508" fmla="*/ 1160152 w 1715332"/>
                <a:gd name="connsiteY508" fmla="*/ 408543 h 1713864"/>
                <a:gd name="connsiteX509" fmla="*/ 1166999 w 1715332"/>
                <a:gd name="connsiteY509" fmla="*/ 415390 h 1713864"/>
                <a:gd name="connsiteX510" fmla="*/ 1166999 w 1715332"/>
                <a:gd name="connsiteY510" fmla="*/ 475128 h 1713864"/>
                <a:gd name="connsiteX511" fmla="*/ 1161488 w 1715332"/>
                <a:gd name="connsiteY511" fmla="*/ 480639 h 1713864"/>
                <a:gd name="connsiteX512" fmla="*/ 1098328 w 1715332"/>
                <a:gd name="connsiteY512" fmla="*/ 480639 h 1713864"/>
                <a:gd name="connsiteX513" fmla="*/ 1098328 w 1715332"/>
                <a:gd name="connsiteY513" fmla="*/ 549702 h 1713864"/>
                <a:gd name="connsiteX514" fmla="*/ 1161359 w 1715332"/>
                <a:gd name="connsiteY514" fmla="*/ 549702 h 1713864"/>
                <a:gd name="connsiteX515" fmla="*/ 1166967 w 1715332"/>
                <a:gd name="connsiteY515" fmla="*/ 555311 h 1713864"/>
                <a:gd name="connsiteX516" fmla="*/ 1166967 w 1715332"/>
                <a:gd name="connsiteY516" fmla="*/ 619124 h 1713864"/>
                <a:gd name="connsiteX517" fmla="*/ 1302420 w 1715332"/>
                <a:gd name="connsiteY517" fmla="*/ 619124 h 1713864"/>
                <a:gd name="connsiteX518" fmla="*/ 1302420 w 1715332"/>
                <a:gd name="connsiteY518" fmla="*/ 554854 h 1713864"/>
                <a:gd name="connsiteX519" fmla="*/ 1307931 w 1715332"/>
                <a:gd name="connsiteY519" fmla="*/ 549343 h 1713864"/>
                <a:gd name="connsiteX520" fmla="*/ 1366168 w 1715332"/>
                <a:gd name="connsiteY520" fmla="*/ 549343 h 1713864"/>
                <a:gd name="connsiteX521" fmla="*/ 1371777 w 1715332"/>
                <a:gd name="connsiteY521" fmla="*/ 554952 h 1713864"/>
                <a:gd name="connsiteX522" fmla="*/ 1371777 w 1715332"/>
                <a:gd name="connsiteY522" fmla="*/ 681112 h 1713864"/>
                <a:gd name="connsiteX523" fmla="*/ 1366266 w 1715332"/>
                <a:gd name="connsiteY523" fmla="*/ 686622 h 1713864"/>
                <a:gd name="connsiteX524" fmla="*/ 1304540 w 1715332"/>
                <a:gd name="connsiteY524" fmla="*/ 686622 h 1713864"/>
                <a:gd name="connsiteX525" fmla="*/ 1304540 w 1715332"/>
                <a:gd name="connsiteY525" fmla="*/ 754642 h 1713864"/>
                <a:gd name="connsiteX526" fmla="*/ 1368287 w 1715332"/>
                <a:gd name="connsiteY526" fmla="*/ 754642 h 1713864"/>
                <a:gd name="connsiteX527" fmla="*/ 1373896 w 1715332"/>
                <a:gd name="connsiteY527" fmla="*/ 760250 h 1713864"/>
                <a:gd name="connsiteX528" fmla="*/ 1373896 w 1715332"/>
                <a:gd name="connsiteY528" fmla="*/ 815814 h 1713864"/>
                <a:gd name="connsiteX529" fmla="*/ 1368385 w 1715332"/>
                <a:gd name="connsiteY529" fmla="*/ 821325 h 1713864"/>
                <a:gd name="connsiteX530" fmla="*/ 1368385 w 1715332"/>
                <a:gd name="connsiteY530" fmla="*/ 821260 h 1713864"/>
                <a:gd name="connsiteX531" fmla="*/ 1304507 w 1715332"/>
                <a:gd name="connsiteY531" fmla="*/ 821260 h 1713864"/>
                <a:gd name="connsiteX532" fmla="*/ 1304507 w 1715332"/>
                <a:gd name="connsiteY532" fmla="*/ 890062 h 1713864"/>
                <a:gd name="connsiteX533" fmla="*/ 1368255 w 1715332"/>
                <a:gd name="connsiteY533" fmla="*/ 890062 h 1713864"/>
                <a:gd name="connsiteX534" fmla="*/ 1373863 w 1715332"/>
                <a:gd name="connsiteY534" fmla="*/ 895671 h 1713864"/>
                <a:gd name="connsiteX535" fmla="*/ 1373863 w 1715332"/>
                <a:gd name="connsiteY535" fmla="*/ 953027 h 1713864"/>
                <a:gd name="connsiteX536" fmla="*/ 1368353 w 1715332"/>
                <a:gd name="connsiteY536" fmla="*/ 958538 h 1713864"/>
                <a:gd name="connsiteX537" fmla="*/ 1242878 w 1715332"/>
                <a:gd name="connsiteY537" fmla="*/ 958538 h 1713864"/>
                <a:gd name="connsiteX538" fmla="*/ 1236030 w 1715332"/>
                <a:gd name="connsiteY538" fmla="*/ 951691 h 1713864"/>
                <a:gd name="connsiteX539" fmla="*/ 1236030 w 1715332"/>
                <a:gd name="connsiteY539" fmla="*/ 891203 h 1713864"/>
                <a:gd name="connsiteX540" fmla="*/ 1237139 w 1715332"/>
                <a:gd name="connsiteY540" fmla="*/ 890095 h 1713864"/>
                <a:gd name="connsiteX541" fmla="*/ 1166967 w 1715332"/>
                <a:gd name="connsiteY541" fmla="*/ 890095 h 1713864"/>
                <a:gd name="connsiteX542" fmla="*/ 1166967 w 1715332"/>
                <a:gd name="connsiteY542" fmla="*/ 1008558 h 1713864"/>
                <a:gd name="connsiteX543" fmla="*/ 1147501 w 1715332"/>
                <a:gd name="connsiteY543" fmla="*/ 1028025 h 1713864"/>
                <a:gd name="connsiteX544" fmla="*/ 1035852 w 1715332"/>
                <a:gd name="connsiteY544" fmla="*/ 1028025 h 1713864"/>
                <a:gd name="connsiteX545" fmla="*/ 1029004 w 1715332"/>
                <a:gd name="connsiteY545" fmla="*/ 1021178 h 1713864"/>
                <a:gd name="connsiteX546" fmla="*/ 1029004 w 1715332"/>
                <a:gd name="connsiteY546" fmla="*/ 823020 h 1713864"/>
                <a:gd name="connsiteX547" fmla="*/ 965680 w 1715332"/>
                <a:gd name="connsiteY547" fmla="*/ 823020 h 1713864"/>
                <a:gd name="connsiteX548" fmla="*/ 958832 w 1715332"/>
                <a:gd name="connsiteY548" fmla="*/ 816173 h 1713864"/>
                <a:gd name="connsiteX549" fmla="*/ 958832 w 1715332"/>
                <a:gd name="connsiteY549" fmla="*/ 692133 h 1713864"/>
                <a:gd name="connsiteX550" fmla="*/ 964343 w 1715332"/>
                <a:gd name="connsiteY550" fmla="*/ 686622 h 1713864"/>
                <a:gd name="connsiteX551" fmla="*/ 1029004 w 1715332"/>
                <a:gd name="connsiteY551" fmla="*/ 686622 h 1713864"/>
                <a:gd name="connsiteX552" fmla="*/ 1029004 w 1715332"/>
                <a:gd name="connsiteY552" fmla="*/ 594570 h 1713864"/>
                <a:gd name="connsiteX553" fmla="*/ 1029004 w 1715332"/>
                <a:gd name="connsiteY553" fmla="*/ 555246 h 1713864"/>
                <a:gd name="connsiteX554" fmla="*/ 1029004 w 1715332"/>
                <a:gd name="connsiteY554" fmla="*/ 478617 h 1713864"/>
                <a:gd name="connsiteX555" fmla="*/ 1097675 w 1715332"/>
                <a:gd name="connsiteY555" fmla="*/ 478617 h 1713864"/>
                <a:gd name="connsiteX556" fmla="*/ 1097675 w 1715332"/>
                <a:gd name="connsiteY556" fmla="*/ 414053 h 1713864"/>
                <a:gd name="connsiteX557" fmla="*/ 1103186 w 1715332"/>
                <a:gd name="connsiteY557" fmla="*/ 408543 h 1713864"/>
                <a:gd name="connsiteX558" fmla="*/ 554886 w 1715332"/>
                <a:gd name="connsiteY558" fmla="*/ 343294 h 1713864"/>
                <a:gd name="connsiteX559" fmla="*/ 613416 w 1715332"/>
                <a:gd name="connsiteY559" fmla="*/ 343294 h 1713864"/>
                <a:gd name="connsiteX560" fmla="*/ 619025 w 1715332"/>
                <a:gd name="connsiteY560" fmla="*/ 348902 h 1713864"/>
                <a:gd name="connsiteX561" fmla="*/ 619025 w 1715332"/>
                <a:gd name="connsiteY561" fmla="*/ 474181 h 1713864"/>
                <a:gd name="connsiteX562" fmla="*/ 613514 w 1715332"/>
                <a:gd name="connsiteY562" fmla="*/ 479692 h 1713864"/>
                <a:gd name="connsiteX563" fmla="*/ 556223 w 1715332"/>
                <a:gd name="connsiteY563" fmla="*/ 479692 h 1713864"/>
                <a:gd name="connsiteX564" fmla="*/ 549375 w 1715332"/>
                <a:gd name="connsiteY564" fmla="*/ 472844 h 1713864"/>
                <a:gd name="connsiteX565" fmla="*/ 549375 w 1715332"/>
                <a:gd name="connsiteY565" fmla="*/ 348804 h 1713864"/>
                <a:gd name="connsiteX566" fmla="*/ 554886 w 1715332"/>
                <a:gd name="connsiteY566" fmla="*/ 343294 h 1713864"/>
                <a:gd name="connsiteX567" fmla="*/ 963430 w 1715332"/>
                <a:gd name="connsiteY567" fmla="*/ 272894 h 1713864"/>
                <a:gd name="connsiteX568" fmla="*/ 1025026 w 1715332"/>
                <a:gd name="connsiteY568" fmla="*/ 272894 h 1713864"/>
                <a:gd name="connsiteX569" fmla="*/ 1028580 w 1715332"/>
                <a:gd name="connsiteY569" fmla="*/ 276448 h 1713864"/>
                <a:gd name="connsiteX570" fmla="*/ 1028580 w 1715332"/>
                <a:gd name="connsiteY570" fmla="*/ 478616 h 1713864"/>
                <a:gd name="connsiteX571" fmla="*/ 964343 w 1715332"/>
                <a:gd name="connsiteY571" fmla="*/ 478616 h 1713864"/>
                <a:gd name="connsiteX572" fmla="*/ 960723 w 1715332"/>
                <a:gd name="connsiteY572" fmla="*/ 474996 h 1713864"/>
                <a:gd name="connsiteX573" fmla="*/ 960723 w 1715332"/>
                <a:gd name="connsiteY573" fmla="*/ 275600 h 1713864"/>
                <a:gd name="connsiteX574" fmla="*/ 963430 w 1715332"/>
                <a:gd name="connsiteY574" fmla="*/ 272894 h 1713864"/>
                <a:gd name="connsiteX575" fmla="*/ 1374353 w 1715332"/>
                <a:gd name="connsiteY575" fmla="*/ 138517 h 1713864"/>
                <a:gd name="connsiteX576" fmla="*/ 1568499 w 1715332"/>
                <a:gd name="connsiteY576" fmla="*/ 138517 h 1713864"/>
                <a:gd name="connsiteX577" fmla="*/ 1574173 w 1715332"/>
                <a:gd name="connsiteY577" fmla="*/ 143995 h 1713864"/>
                <a:gd name="connsiteX578" fmla="*/ 1574140 w 1715332"/>
                <a:gd name="connsiteY578" fmla="*/ 338761 h 1713864"/>
                <a:gd name="connsiteX579" fmla="*/ 1568891 w 1715332"/>
                <a:gd name="connsiteY579" fmla="*/ 343913 h 1713864"/>
                <a:gd name="connsiteX580" fmla="*/ 1471230 w 1715332"/>
                <a:gd name="connsiteY580" fmla="*/ 343815 h 1713864"/>
                <a:gd name="connsiteX581" fmla="*/ 1375331 w 1715332"/>
                <a:gd name="connsiteY581" fmla="*/ 343913 h 1713864"/>
                <a:gd name="connsiteX582" fmla="*/ 1368711 w 1715332"/>
                <a:gd name="connsiteY582" fmla="*/ 337620 h 1713864"/>
                <a:gd name="connsiteX583" fmla="*/ 1368777 w 1715332"/>
                <a:gd name="connsiteY583" fmla="*/ 144060 h 1713864"/>
                <a:gd name="connsiteX584" fmla="*/ 1374353 w 1715332"/>
                <a:gd name="connsiteY584" fmla="*/ 138517 h 1713864"/>
                <a:gd name="connsiteX585" fmla="*/ 141843 w 1715332"/>
                <a:gd name="connsiteY585" fmla="*/ 138517 h 1713864"/>
                <a:gd name="connsiteX586" fmla="*/ 335990 w 1715332"/>
                <a:gd name="connsiteY586" fmla="*/ 138517 h 1713864"/>
                <a:gd name="connsiteX587" fmla="*/ 341664 w 1715332"/>
                <a:gd name="connsiteY587" fmla="*/ 143995 h 1713864"/>
                <a:gd name="connsiteX588" fmla="*/ 341631 w 1715332"/>
                <a:gd name="connsiteY588" fmla="*/ 338761 h 1713864"/>
                <a:gd name="connsiteX589" fmla="*/ 336382 w 1715332"/>
                <a:gd name="connsiteY589" fmla="*/ 343913 h 1713864"/>
                <a:gd name="connsiteX590" fmla="*/ 238721 w 1715332"/>
                <a:gd name="connsiteY590" fmla="*/ 343815 h 1713864"/>
                <a:gd name="connsiteX591" fmla="*/ 142822 w 1715332"/>
                <a:gd name="connsiteY591" fmla="*/ 343913 h 1713864"/>
                <a:gd name="connsiteX592" fmla="*/ 136202 w 1715332"/>
                <a:gd name="connsiteY592" fmla="*/ 337620 h 1713864"/>
                <a:gd name="connsiteX593" fmla="*/ 136268 w 1715332"/>
                <a:gd name="connsiteY593" fmla="*/ 144060 h 1713864"/>
                <a:gd name="connsiteX594" fmla="*/ 141843 w 1715332"/>
                <a:gd name="connsiteY594" fmla="*/ 138517 h 1713864"/>
                <a:gd name="connsiteX595" fmla="*/ 754218 w 1715332"/>
                <a:gd name="connsiteY595" fmla="*/ 135518 h 1713864"/>
                <a:gd name="connsiteX596" fmla="*/ 953419 w 1715332"/>
                <a:gd name="connsiteY596" fmla="*/ 135518 h 1713864"/>
                <a:gd name="connsiteX597" fmla="*/ 959027 w 1715332"/>
                <a:gd name="connsiteY597" fmla="*/ 141126 h 1713864"/>
                <a:gd name="connsiteX598" fmla="*/ 959027 w 1715332"/>
                <a:gd name="connsiteY598" fmla="*/ 274199 h 1713864"/>
                <a:gd name="connsiteX599" fmla="*/ 894073 w 1715332"/>
                <a:gd name="connsiteY599" fmla="*/ 274199 h 1713864"/>
                <a:gd name="connsiteX600" fmla="*/ 894073 w 1715332"/>
                <a:gd name="connsiteY600" fmla="*/ 475128 h 1713864"/>
                <a:gd name="connsiteX601" fmla="*/ 890584 w 1715332"/>
                <a:gd name="connsiteY601" fmla="*/ 478617 h 1713864"/>
                <a:gd name="connsiteX602" fmla="*/ 829868 w 1715332"/>
                <a:gd name="connsiteY602" fmla="*/ 478617 h 1713864"/>
                <a:gd name="connsiteX603" fmla="*/ 826248 w 1715332"/>
                <a:gd name="connsiteY603" fmla="*/ 474998 h 1713864"/>
                <a:gd name="connsiteX604" fmla="*/ 826248 w 1715332"/>
                <a:gd name="connsiteY604" fmla="*/ 408574 h 1713864"/>
                <a:gd name="connsiteX605" fmla="*/ 755196 w 1715332"/>
                <a:gd name="connsiteY605" fmla="*/ 408574 h 1713864"/>
                <a:gd name="connsiteX606" fmla="*/ 751707 w 1715332"/>
                <a:gd name="connsiteY606" fmla="*/ 405085 h 1713864"/>
                <a:gd name="connsiteX607" fmla="*/ 751707 w 1715332"/>
                <a:gd name="connsiteY607" fmla="*/ 342772 h 1713864"/>
                <a:gd name="connsiteX608" fmla="*/ 755261 w 1715332"/>
                <a:gd name="connsiteY608" fmla="*/ 339218 h 1713864"/>
                <a:gd name="connsiteX609" fmla="*/ 826248 w 1715332"/>
                <a:gd name="connsiteY609" fmla="*/ 339218 h 1713864"/>
                <a:gd name="connsiteX610" fmla="*/ 826248 w 1715332"/>
                <a:gd name="connsiteY610" fmla="*/ 274199 h 1713864"/>
                <a:gd name="connsiteX611" fmla="*/ 761065 w 1715332"/>
                <a:gd name="connsiteY611" fmla="*/ 274199 h 1713864"/>
                <a:gd name="connsiteX612" fmla="*/ 754218 w 1715332"/>
                <a:gd name="connsiteY612" fmla="*/ 267351 h 1713864"/>
                <a:gd name="connsiteX613" fmla="*/ 1106610 w 1715332"/>
                <a:gd name="connsiteY613" fmla="*/ 71280 h 1713864"/>
                <a:gd name="connsiteX614" fmla="*/ 1167424 w 1715332"/>
                <a:gd name="connsiteY614" fmla="*/ 71280 h 1713864"/>
                <a:gd name="connsiteX615" fmla="*/ 1170978 w 1715332"/>
                <a:gd name="connsiteY615" fmla="*/ 74834 h 1713864"/>
                <a:gd name="connsiteX616" fmla="*/ 1170978 w 1715332"/>
                <a:gd name="connsiteY616" fmla="*/ 201352 h 1713864"/>
                <a:gd name="connsiteX617" fmla="*/ 1167489 w 1715332"/>
                <a:gd name="connsiteY617" fmla="*/ 204841 h 1713864"/>
                <a:gd name="connsiteX618" fmla="*/ 1117468 w 1715332"/>
                <a:gd name="connsiteY618" fmla="*/ 204841 h 1713864"/>
                <a:gd name="connsiteX619" fmla="*/ 1117468 w 1715332"/>
                <a:gd name="connsiteY619" fmla="*/ 204842 h 1713864"/>
                <a:gd name="connsiteX620" fmla="*/ 1032068 w 1715332"/>
                <a:gd name="connsiteY620" fmla="*/ 204842 h 1713864"/>
                <a:gd name="connsiteX621" fmla="*/ 1028612 w 1715332"/>
                <a:gd name="connsiteY621" fmla="*/ 201353 h 1713864"/>
                <a:gd name="connsiteX622" fmla="*/ 1028612 w 1715332"/>
                <a:gd name="connsiteY622" fmla="*/ 139072 h 1713864"/>
                <a:gd name="connsiteX623" fmla="*/ 1032166 w 1715332"/>
                <a:gd name="connsiteY623" fmla="*/ 135518 h 1713864"/>
                <a:gd name="connsiteX624" fmla="*/ 1103121 w 1715332"/>
                <a:gd name="connsiteY624" fmla="*/ 135518 h 1713864"/>
                <a:gd name="connsiteX625" fmla="*/ 1103121 w 1715332"/>
                <a:gd name="connsiteY625" fmla="*/ 74769 h 1713864"/>
                <a:gd name="connsiteX626" fmla="*/ 1106610 w 1715332"/>
                <a:gd name="connsiteY626" fmla="*/ 71280 h 1713864"/>
                <a:gd name="connsiteX627" fmla="*/ 1636029 w 1715332"/>
                <a:gd name="connsiteY627" fmla="*/ 69324 h 1713864"/>
                <a:gd name="connsiteX628" fmla="*/ 1305941 w 1715332"/>
                <a:gd name="connsiteY628" fmla="*/ 69357 h 1713864"/>
                <a:gd name="connsiteX629" fmla="*/ 1299680 w 1715332"/>
                <a:gd name="connsiteY629" fmla="*/ 76106 h 1713864"/>
                <a:gd name="connsiteX630" fmla="*/ 1299647 w 1715332"/>
                <a:gd name="connsiteY630" fmla="*/ 406227 h 1713864"/>
                <a:gd name="connsiteX631" fmla="*/ 1306332 w 1715332"/>
                <a:gd name="connsiteY631" fmla="*/ 413075 h 1713864"/>
                <a:gd name="connsiteX632" fmla="*/ 1636420 w 1715332"/>
                <a:gd name="connsiteY632" fmla="*/ 413042 h 1713864"/>
                <a:gd name="connsiteX633" fmla="*/ 1643268 w 1715332"/>
                <a:gd name="connsiteY633" fmla="*/ 406390 h 1713864"/>
                <a:gd name="connsiteX634" fmla="*/ 1643138 w 1715332"/>
                <a:gd name="connsiteY634" fmla="*/ 241623 h 1713864"/>
                <a:gd name="connsiteX635" fmla="*/ 1643268 w 1715332"/>
                <a:gd name="connsiteY635" fmla="*/ 76857 h 1713864"/>
                <a:gd name="connsiteX636" fmla="*/ 1636029 w 1715332"/>
                <a:gd name="connsiteY636" fmla="*/ 69324 h 1713864"/>
                <a:gd name="connsiteX637" fmla="*/ 403521 w 1715332"/>
                <a:gd name="connsiteY637" fmla="*/ 69324 h 1713864"/>
                <a:gd name="connsiteX638" fmla="*/ 73433 w 1715332"/>
                <a:gd name="connsiteY638" fmla="*/ 69357 h 1713864"/>
                <a:gd name="connsiteX639" fmla="*/ 67172 w 1715332"/>
                <a:gd name="connsiteY639" fmla="*/ 76106 h 1713864"/>
                <a:gd name="connsiteX640" fmla="*/ 67139 w 1715332"/>
                <a:gd name="connsiteY640" fmla="*/ 406227 h 1713864"/>
                <a:gd name="connsiteX641" fmla="*/ 73824 w 1715332"/>
                <a:gd name="connsiteY641" fmla="*/ 413075 h 1713864"/>
                <a:gd name="connsiteX642" fmla="*/ 403912 w 1715332"/>
                <a:gd name="connsiteY642" fmla="*/ 413042 h 1713864"/>
                <a:gd name="connsiteX643" fmla="*/ 410760 w 1715332"/>
                <a:gd name="connsiteY643" fmla="*/ 406390 h 1713864"/>
                <a:gd name="connsiteX644" fmla="*/ 410630 w 1715332"/>
                <a:gd name="connsiteY644" fmla="*/ 241623 h 1713864"/>
                <a:gd name="connsiteX645" fmla="*/ 410760 w 1715332"/>
                <a:gd name="connsiteY645" fmla="*/ 76857 h 1713864"/>
                <a:gd name="connsiteX646" fmla="*/ 403521 w 1715332"/>
                <a:gd name="connsiteY646" fmla="*/ 69324 h 1713864"/>
                <a:gd name="connsiteX647" fmla="*/ 1239291 w 1715332"/>
                <a:gd name="connsiteY647" fmla="*/ 1924 h 1713864"/>
                <a:gd name="connsiteX648" fmla="*/ 1712136 w 1715332"/>
                <a:gd name="connsiteY648" fmla="*/ 1924 h 1713864"/>
                <a:gd name="connsiteX649" fmla="*/ 1712861 w 1715332"/>
                <a:gd name="connsiteY649" fmla="*/ 2656 h 1713864"/>
                <a:gd name="connsiteX650" fmla="*/ 1715006 w 1715332"/>
                <a:gd name="connsiteY650" fmla="*/ 3782 h 1713864"/>
                <a:gd name="connsiteX651" fmla="*/ 1715028 w 1715332"/>
                <a:gd name="connsiteY651" fmla="*/ 4846 h 1713864"/>
                <a:gd name="connsiteX652" fmla="*/ 1715331 w 1715332"/>
                <a:gd name="connsiteY652" fmla="*/ 5152 h 1713864"/>
                <a:gd name="connsiteX653" fmla="*/ 1715331 w 1715332"/>
                <a:gd name="connsiteY653" fmla="*/ 477964 h 1713864"/>
                <a:gd name="connsiteX654" fmla="*/ 1712136 w 1715332"/>
                <a:gd name="connsiteY654" fmla="*/ 481160 h 1713864"/>
                <a:gd name="connsiteX655" fmla="*/ 1239291 w 1715332"/>
                <a:gd name="connsiteY655" fmla="*/ 481160 h 1713864"/>
                <a:gd name="connsiteX656" fmla="*/ 1238731 w 1715332"/>
                <a:gd name="connsiteY656" fmla="*/ 480600 h 1713864"/>
                <a:gd name="connsiteX657" fmla="*/ 1238349 w 1715332"/>
                <a:gd name="connsiteY657" fmla="*/ 480655 h 1713864"/>
                <a:gd name="connsiteX658" fmla="*/ 1237431 w 1715332"/>
                <a:gd name="connsiteY658" fmla="*/ 479300 h 1713864"/>
                <a:gd name="connsiteX659" fmla="*/ 1236095 w 1715332"/>
                <a:gd name="connsiteY659" fmla="*/ 477964 h 1713864"/>
                <a:gd name="connsiteX660" fmla="*/ 1236095 w 1715332"/>
                <a:gd name="connsiteY660" fmla="*/ 5119 h 1713864"/>
                <a:gd name="connsiteX661" fmla="*/ 1239291 w 1715332"/>
                <a:gd name="connsiteY661" fmla="*/ 1924 h 1713864"/>
                <a:gd name="connsiteX662" fmla="*/ 662884 w 1715332"/>
                <a:gd name="connsiteY662" fmla="*/ 1924 h 1713864"/>
                <a:gd name="connsiteX663" fmla="*/ 748609 w 1715332"/>
                <a:gd name="connsiteY663" fmla="*/ 1924 h 1713864"/>
                <a:gd name="connsiteX664" fmla="*/ 754218 w 1715332"/>
                <a:gd name="connsiteY664" fmla="*/ 7532 h 1713864"/>
                <a:gd name="connsiteX665" fmla="*/ 754218 w 1715332"/>
                <a:gd name="connsiteY665" fmla="*/ 134735 h 1713864"/>
                <a:gd name="connsiteX666" fmla="*/ 686198 w 1715332"/>
                <a:gd name="connsiteY666" fmla="*/ 134735 h 1713864"/>
                <a:gd name="connsiteX667" fmla="*/ 686198 w 1715332"/>
                <a:gd name="connsiteY667" fmla="*/ 271427 h 1713864"/>
                <a:gd name="connsiteX668" fmla="*/ 682709 w 1715332"/>
                <a:gd name="connsiteY668" fmla="*/ 274916 h 1713864"/>
                <a:gd name="connsiteX669" fmla="*/ 621961 w 1715332"/>
                <a:gd name="connsiteY669" fmla="*/ 274916 h 1713864"/>
                <a:gd name="connsiteX670" fmla="*/ 618341 w 1715332"/>
                <a:gd name="connsiteY670" fmla="*/ 271297 h 1713864"/>
                <a:gd name="connsiteX671" fmla="*/ 618341 w 1715332"/>
                <a:gd name="connsiteY671" fmla="*/ 204874 h 1713864"/>
                <a:gd name="connsiteX672" fmla="*/ 552473 w 1715332"/>
                <a:gd name="connsiteY672" fmla="*/ 204874 h 1713864"/>
                <a:gd name="connsiteX673" fmla="*/ 549017 w 1715332"/>
                <a:gd name="connsiteY673" fmla="*/ 201385 h 1713864"/>
                <a:gd name="connsiteX674" fmla="*/ 549017 w 1715332"/>
                <a:gd name="connsiteY674" fmla="*/ 139072 h 1713864"/>
                <a:gd name="connsiteX675" fmla="*/ 552571 w 1715332"/>
                <a:gd name="connsiteY675" fmla="*/ 135518 h 1713864"/>
                <a:gd name="connsiteX676" fmla="*/ 618341 w 1715332"/>
                <a:gd name="connsiteY676" fmla="*/ 135518 h 1713864"/>
                <a:gd name="connsiteX677" fmla="*/ 618341 w 1715332"/>
                <a:gd name="connsiteY677" fmla="*/ 71312 h 1713864"/>
                <a:gd name="connsiteX678" fmla="*/ 552506 w 1715332"/>
                <a:gd name="connsiteY678" fmla="*/ 71312 h 1713864"/>
                <a:gd name="connsiteX679" fmla="*/ 549017 w 1715332"/>
                <a:gd name="connsiteY679" fmla="*/ 67790 h 1713864"/>
                <a:gd name="connsiteX680" fmla="*/ 549017 w 1715332"/>
                <a:gd name="connsiteY680" fmla="*/ 5510 h 1713864"/>
                <a:gd name="connsiteX681" fmla="*/ 552571 w 1715332"/>
                <a:gd name="connsiteY681" fmla="*/ 1956 h 1713864"/>
                <a:gd name="connsiteX682" fmla="*/ 662852 w 1715332"/>
                <a:gd name="connsiteY682" fmla="*/ 1956 h 1713864"/>
                <a:gd name="connsiteX683" fmla="*/ 6782 w 1715332"/>
                <a:gd name="connsiteY683" fmla="*/ 1924 h 1713864"/>
                <a:gd name="connsiteX684" fmla="*/ 479628 w 1715332"/>
                <a:gd name="connsiteY684" fmla="*/ 1924 h 1713864"/>
                <a:gd name="connsiteX685" fmla="*/ 480379 w 1715332"/>
                <a:gd name="connsiteY685" fmla="*/ 2683 h 1713864"/>
                <a:gd name="connsiteX686" fmla="*/ 481551 w 1715332"/>
                <a:gd name="connsiteY686" fmla="*/ 3456 h 1713864"/>
                <a:gd name="connsiteX687" fmla="*/ 481571 w 1715332"/>
                <a:gd name="connsiteY687" fmla="*/ 3887 h 1713864"/>
                <a:gd name="connsiteX688" fmla="*/ 482823 w 1715332"/>
                <a:gd name="connsiteY688" fmla="*/ 5152 h 1713864"/>
                <a:gd name="connsiteX689" fmla="*/ 482823 w 1715332"/>
                <a:gd name="connsiteY689" fmla="*/ 477964 h 1713864"/>
                <a:gd name="connsiteX690" fmla="*/ 481272 w 1715332"/>
                <a:gd name="connsiteY690" fmla="*/ 479515 h 1713864"/>
                <a:gd name="connsiteX691" fmla="*/ 481258 w 1715332"/>
                <a:gd name="connsiteY691" fmla="*/ 479693 h 1713864"/>
                <a:gd name="connsiteX692" fmla="*/ 481081 w 1715332"/>
                <a:gd name="connsiteY692" fmla="*/ 479707 h 1713864"/>
                <a:gd name="connsiteX693" fmla="*/ 479628 w 1715332"/>
                <a:gd name="connsiteY693" fmla="*/ 481160 h 1713864"/>
                <a:gd name="connsiteX694" fmla="*/ 6782 w 1715332"/>
                <a:gd name="connsiteY694" fmla="*/ 481160 h 1713864"/>
                <a:gd name="connsiteX695" fmla="*/ 5416 w 1715332"/>
                <a:gd name="connsiteY695" fmla="*/ 479794 h 1713864"/>
                <a:gd name="connsiteX696" fmla="*/ 4467 w 1715332"/>
                <a:gd name="connsiteY696" fmla="*/ 479726 h 1713864"/>
                <a:gd name="connsiteX697" fmla="*/ 4473 w 1715332"/>
                <a:gd name="connsiteY697" fmla="*/ 478850 h 1713864"/>
                <a:gd name="connsiteX698" fmla="*/ 3587 w 1715332"/>
                <a:gd name="connsiteY698" fmla="*/ 477964 h 1713864"/>
                <a:gd name="connsiteX699" fmla="*/ 3587 w 1715332"/>
                <a:gd name="connsiteY699" fmla="*/ 5119 h 1713864"/>
                <a:gd name="connsiteX700" fmla="*/ 6782 w 1715332"/>
                <a:gd name="connsiteY700" fmla="*/ 1924 h 1713864"/>
                <a:gd name="connsiteX701" fmla="*/ 832509 w 1715332"/>
                <a:gd name="connsiteY701" fmla="*/ 0 h 1713864"/>
                <a:gd name="connsiteX702" fmla="*/ 885790 w 1715332"/>
                <a:gd name="connsiteY702" fmla="*/ 0 h 1713864"/>
                <a:gd name="connsiteX703" fmla="*/ 893779 w 1715332"/>
                <a:gd name="connsiteY703" fmla="*/ 7989 h 1713864"/>
                <a:gd name="connsiteX704" fmla="*/ 893779 w 1715332"/>
                <a:gd name="connsiteY704" fmla="*/ 62085 h 1713864"/>
                <a:gd name="connsiteX705" fmla="*/ 886508 w 1715332"/>
                <a:gd name="connsiteY705" fmla="*/ 69356 h 1713864"/>
                <a:gd name="connsiteX706" fmla="*/ 832411 w 1715332"/>
                <a:gd name="connsiteY706" fmla="*/ 69356 h 1713864"/>
                <a:gd name="connsiteX707" fmla="*/ 824455 w 1715332"/>
                <a:gd name="connsiteY707" fmla="*/ 61367 h 1713864"/>
                <a:gd name="connsiteX708" fmla="*/ 824455 w 1715332"/>
                <a:gd name="connsiteY708" fmla="*/ 8054 h 1713864"/>
                <a:gd name="connsiteX709" fmla="*/ 832509 w 1715332"/>
                <a:gd name="connsiteY709" fmla="*/ 0 h 17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</a:cxnLst>
              <a:rect l="l" t="t" r="r" b="b"/>
              <a:pathLst>
                <a:path w="1715332" h="1713864">
                  <a:moveTo>
                    <a:pt x="553778" y="1647181"/>
                  </a:moveTo>
                  <a:lnTo>
                    <a:pt x="617428" y="1647181"/>
                  </a:lnTo>
                  <a:cubicBezTo>
                    <a:pt x="618309" y="1647181"/>
                    <a:pt x="619026" y="1647899"/>
                    <a:pt x="619026" y="1648779"/>
                  </a:cubicBezTo>
                  <a:lnTo>
                    <a:pt x="619026" y="1708354"/>
                  </a:lnTo>
                  <a:cubicBezTo>
                    <a:pt x="619026" y="1711386"/>
                    <a:pt x="616548" y="1713864"/>
                    <a:pt x="613515" y="1713864"/>
                  </a:cubicBezTo>
                  <a:lnTo>
                    <a:pt x="555115" y="1713864"/>
                  </a:lnTo>
                  <a:cubicBezTo>
                    <a:pt x="551332" y="1713864"/>
                    <a:pt x="548267" y="1710799"/>
                    <a:pt x="548267" y="1707017"/>
                  </a:cubicBezTo>
                  <a:lnTo>
                    <a:pt x="548267" y="1652725"/>
                  </a:lnTo>
                  <a:cubicBezTo>
                    <a:pt x="548267" y="1649659"/>
                    <a:pt x="550745" y="1647181"/>
                    <a:pt x="553778" y="1647181"/>
                  </a:cubicBezTo>
                  <a:close/>
                  <a:moveTo>
                    <a:pt x="1651617" y="1642779"/>
                  </a:moveTo>
                  <a:lnTo>
                    <a:pt x="1709724" y="1642779"/>
                  </a:lnTo>
                  <a:cubicBezTo>
                    <a:pt x="1712822" y="1642779"/>
                    <a:pt x="1715332" y="1645290"/>
                    <a:pt x="1715332" y="1648388"/>
                  </a:cubicBezTo>
                  <a:lnTo>
                    <a:pt x="1715332" y="1706495"/>
                  </a:lnTo>
                  <a:cubicBezTo>
                    <a:pt x="1715332" y="1709527"/>
                    <a:pt x="1712854" y="1712005"/>
                    <a:pt x="1709821" y="1712005"/>
                  </a:cubicBezTo>
                  <a:lnTo>
                    <a:pt x="1652954" y="1712005"/>
                  </a:lnTo>
                  <a:cubicBezTo>
                    <a:pt x="1649171" y="1712005"/>
                    <a:pt x="1646106" y="1708940"/>
                    <a:pt x="1646106" y="1705157"/>
                  </a:cubicBezTo>
                  <a:lnTo>
                    <a:pt x="1646106" y="1648290"/>
                  </a:lnTo>
                  <a:cubicBezTo>
                    <a:pt x="1646106" y="1645257"/>
                    <a:pt x="1648552" y="1642779"/>
                    <a:pt x="1651617" y="1642779"/>
                  </a:cubicBezTo>
                  <a:close/>
                  <a:moveTo>
                    <a:pt x="1449904" y="1642779"/>
                  </a:moveTo>
                  <a:lnTo>
                    <a:pt x="1507327" y="1642779"/>
                  </a:lnTo>
                  <a:cubicBezTo>
                    <a:pt x="1510424" y="1642779"/>
                    <a:pt x="1512935" y="1645290"/>
                    <a:pt x="1512935" y="1648388"/>
                  </a:cubicBezTo>
                  <a:lnTo>
                    <a:pt x="1512935" y="1706495"/>
                  </a:lnTo>
                  <a:cubicBezTo>
                    <a:pt x="1512935" y="1709527"/>
                    <a:pt x="1510457" y="1712005"/>
                    <a:pt x="1507425" y="1712005"/>
                  </a:cubicBezTo>
                  <a:lnTo>
                    <a:pt x="1450557" y="1712005"/>
                  </a:lnTo>
                  <a:cubicBezTo>
                    <a:pt x="1446774" y="1712005"/>
                    <a:pt x="1443709" y="1708940"/>
                    <a:pt x="1443709" y="1705157"/>
                  </a:cubicBezTo>
                  <a:lnTo>
                    <a:pt x="1443709" y="1648975"/>
                  </a:lnTo>
                  <a:cubicBezTo>
                    <a:pt x="1443709" y="1645551"/>
                    <a:pt x="1446481" y="1642779"/>
                    <a:pt x="1449904" y="1642779"/>
                  </a:cubicBezTo>
                  <a:close/>
                  <a:moveTo>
                    <a:pt x="897399" y="1579292"/>
                  </a:moveTo>
                  <a:lnTo>
                    <a:pt x="956158" y="1579292"/>
                  </a:lnTo>
                  <a:cubicBezTo>
                    <a:pt x="959256" y="1579292"/>
                    <a:pt x="961766" y="1581803"/>
                    <a:pt x="961766" y="1584901"/>
                  </a:cubicBezTo>
                  <a:lnTo>
                    <a:pt x="961766" y="1658725"/>
                  </a:lnTo>
                  <a:lnTo>
                    <a:pt x="961765" y="1658726"/>
                  </a:lnTo>
                  <a:lnTo>
                    <a:pt x="961765" y="1708354"/>
                  </a:lnTo>
                  <a:cubicBezTo>
                    <a:pt x="961765" y="1711386"/>
                    <a:pt x="959287" y="1713864"/>
                    <a:pt x="956255" y="1713864"/>
                  </a:cubicBezTo>
                  <a:lnTo>
                    <a:pt x="763087" y="1713864"/>
                  </a:lnTo>
                  <a:cubicBezTo>
                    <a:pt x="759304" y="1713864"/>
                    <a:pt x="756239" y="1710799"/>
                    <a:pt x="756239" y="1707017"/>
                  </a:cubicBezTo>
                  <a:lnTo>
                    <a:pt x="756239" y="1648159"/>
                  </a:lnTo>
                  <a:cubicBezTo>
                    <a:pt x="756206" y="1647833"/>
                    <a:pt x="756467" y="1647572"/>
                    <a:pt x="756793" y="1647572"/>
                  </a:cubicBezTo>
                  <a:lnTo>
                    <a:pt x="891888" y="1647572"/>
                  </a:lnTo>
                  <a:lnTo>
                    <a:pt x="891888" y="1584803"/>
                  </a:lnTo>
                  <a:cubicBezTo>
                    <a:pt x="891888" y="1581770"/>
                    <a:pt x="894366" y="1579292"/>
                    <a:pt x="897399" y="1579292"/>
                  </a:cubicBezTo>
                  <a:close/>
                  <a:moveTo>
                    <a:pt x="627830" y="1440905"/>
                  </a:moveTo>
                  <a:lnTo>
                    <a:pt x="747500" y="1440905"/>
                  </a:lnTo>
                  <a:cubicBezTo>
                    <a:pt x="752424" y="1440905"/>
                    <a:pt x="756402" y="1444883"/>
                    <a:pt x="756402" y="1449807"/>
                  </a:cubicBezTo>
                  <a:lnTo>
                    <a:pt x="756402" y="1508761"/>
                  </a:lnTo>
                  <a:lnTo>
                    <a:pt x="819303" y="1508761"/>
                  </a:lnTo>
                  <a:cubicBezTo>
                    <a:pt x="822401" y="1508761"/>
                    <a:pt x="824911" y="1511272"/>
                    <a:pt x="824911" y="1514370"/>
                  </a:cubicBezTo>
                  <a:lnTo>
                    <a:pt x="824911" y="1569543"/>
                  </a:lnTo>
                  <a:cubicBezTo>
                    <a:pt x="824911" y="1572575"/>
                    <a:pt x="822433" y="1575053"/>
                    <a:pt x="819400" y="1575053"/>
                  </a:cubicBezTo>
                  <a:lnTo>
                    <a:pt x="756402" y="1575053"/>
                  </a:lnTo>
                  <a:lnTo>
                    <a:pt x="756402" y="1642715"/>
                  </a:lnTo>
                  <a:cubicBezTo>
                    <a:pt x="756402" y="1644541"/>
                    <a:pt x="754935" y="1646008"/>
                    <a:pt x="753109" y="1646008"/>
                  </a:cubicBezTo>
                  <a:lnTo>
                    <a:pt x="622580" y="1646008"/>
                  </a:lnTo>
                  <a:cubicBezTo>
                    <a:pt x="620624" y="1646008"/>
                    <a:pt x="619026" y="1644411"/>
                    <a:pt x="619026" y="1642454"/>
                  </a:cubicBezTo>
                  <a:lnTo>
                    <a:pt x="619026" y="1575053"/>
                  </a:lnTo>
                  <a:lnTo>
                    <a:pt x="555147" y="1575053"/>
                  </a:lnTo>
                  <a:cubicBezTo>
                    <a:pt x="551364" y="1575053"/>
                    <a:pt x="548299" y="1571988"/>
                    <a:pt x="548299" y="1568206"/>
                  </a:cubicBezTo>
                  <a:lnTo>
                    <a:pt x="548299" y="1514304"/>
                  </a:lnTo>
                  <a:cubicBezTo>
                    <a:pt x="548267" y="1511239"/>
                    <a:pt x="550745" y="1508761"/>
                    <a:pt x="553777" y="1508761"/>
                  </a:cubicBezTo>
                  <a:lnTo>
                    <a:pt x="619026" y="1508761"/>
                  </a:lnTo>
                  <a:lnTo>
                    <a:pt x="619026" y="1449709"/>
                  </a:lnTo>
                  <a:cubicBezTo>
                    <a:pt x="619026" y="1444851"/>
                    <a:pt x="622971" y="1440905"/>
                    <a:pt x="627830" y="1440905"/>
                  </a:cubicBezTo>
                  <a:close/>
                  <a:moveTo>
                    <a:pt x="140148" y="1371580"/>
                  </a:moveTo>
                  <a:lnTo>
                    <a:pt x="339088" y="1371580"/>
                  </a:lnTo>
                  <a:cubicBezTo>
                    <a:pt x="340849" y="1371580"/>
                    <a:pt x="342284" y="1373015"/>
                    <a:pt x="342284" y="1374776"/>
                  </a:cubicBezTo>
                  <a:lnTo>
                    <a:pt x="342284" y="1573716"/>
                  </a:lnTo>
                  <a:cubicBezTo>
                    <a:pt x="342317" y="1575477"/>
                    <a:pt x="340882" y="1576911"/>
                    <a:pt x="339088" y="1576911"/>
                  </a:cubicBezTo>
                  <a:lnTo>
                    <a:pt x="140148" y="1576911"/>
                  </a:lnTo>
                  <a:cubicBezTo>
                    <a:pt x="138388" y="1576911"/>
                    <a:pt x="136953" y="1575477"/>
                    <a:pt x="136953" y="1573716"/>
                  </a:cubicBezTo>
                  <a:lnTo>
                    <a:pt x="136953" y="1374776"/>
                  </a:lnTo>
                  <a:cubicBezTo>
                    <a:pt x="136953" y="1373015"/>
                    <a:pt x="138388" y="1371580"/>
                    <a:pt x="140148" y="1371580"/>
                  </a:cubicBezTo>
                  <a:close/>
                  <a:moveTo>
                    <a:pt x="71085" y="1302485"/>
                  </a:moveTo>
                  <a:cubicBezTo>
                    <a:pt x="69324" y="1302485"/>
                    <a:pt x="67890" y="1303919"/>
                    <a:pt x="67890" y="1305680"/>
                  </a:cubicBezTo>
                  <a:lnTo>
                    <a:pt x="67890" y="1642779"/>
                  </a:lnTo>
                  <a:cubicBezTo>
                    <a:pt x="67890" y="1644540"/>
                    <a:pt x="69324" y="1645975"/>
                    <a:pt x="71085" y="1645975"/>
                  </a:cubicBezTo>
                  <a:lnTo>
                    <a:pt x="408185" y="1645975"/>
                  </a:lnTo>
                  <a:cubicBezTo>
                    <a:pt x="409945" y="1645975"/>
                    <a:pt x="411380" y="1644540"/>
                    <a:pt x="411380" y="1642779"/>
                  </a:cubicBezTo>
                  <a:lnTo>
                    <a:pt x="411380" y="1305680"/>
                  </a:lnTo>
                  <a:cubicBezTo>
                    <a:pt x="411380" y="1303919"/>
                    <a:pt x="409945" y="1302485"/>
                    <a:pt x="408185" y="1302485"/>
                  </a:cubicBezTo>
                  <a:close/>
                  <a:moveTo>
                    <a:pt x="3196" y="1234595"/>
                  </a:moveTo>
                  <a:lnTo>
                    <a:pt x="476041" y="1234595"/>
                  </a:lnTo>
                  <a:cubicBezTo>
                    <a:pt x="477834" y="1234595"/>
                    <a:pt x="479270" y="1236030"/>
                    <a:pt x="479237" y="1237824"/>
                  </a:cubicBezTo>
                  <a:lnTo>
                    <a:pt x="479237" y="1710636"/>
                  </a:lnTo>
                  <a:cubicBezTo>
                    <a:pt x="479237" y="1712397"/>
                    <a:pt x="477802" y="1713832"/>
                    <a:pt x="476041" y="1713832"/>
                  </a:cubicBezTo>
                  <a:lnTo>
                    <a:pt x="3196" y="1713832"/>
                  </a:lnTo>
                  <a:cubicBezTo>
                    <a:pt x="1435" y="1713832"/>
                    <a:pt x="0" y="1712397"/>
                    <a:pt x="0" y="1710636"/>
                  </a:cubicBezTo>
                  <a:lnTo>
                    <a:pt x="0" y="1237791"/>
                  </a:lnTo>
                  <a:cubicBezTo>
                    <a:pt x="0" y="1236030"/>
                    <a:pt x="1435" y="1234595"/>
                    <a:pt x="3196" y="1234595"/>
                  </a:cubicBezTo>
                  <a:close/>
                  <a:moveTo>
                    <a:pt x="1296388" y="1234400"/>
                  </a:moveTo>
                  <a:cubicBezTo>
                    <a:pt x="1300301" y="1234367"/>
                    <a:pt x="1300855" y="1235932"/>
                    <a:pt x="1300790" y="1239226"/>
                  </a:cubicBezTo>
                  <a:cubicBezTo>
                    <a:pt x="1300594" y="1249204"/>
                    <a:pt x="1300529" y="1288790"/>
                    <a:pt x="1300790" y="1298572"/>
                  </a:cubicBezTo>
                  <a:cubicBezTo>
                    <a:pt x="1300888" y="1302290"/>
                    <a:pt x="1299681" y="1303170"/>
                    <a:pt x="1296127" y="1303138"/>
                  </a:cubicBezTo>
                  <a:cubicBezTo>
                    <a:pt x="1276334" y="1302974"/>
                    <a:pt x="1256574" y="1302974"/>
                    <a:pt x="1236781" y="1303138"/>
                  </a:cubicBezTo>
                  <a:cubicBezTo>
                    <a:pt x="1233324" y="1303170"/>
                    <a:pt x="1232020" y="1302420"/>
                    <a:pt x="1232053" y="1298637"/>
                  </a:cubicBezTo>
                  <a:cubicBezTo>
                    <a:pt x="1232248" y="1278649"/>
                    <a:pt x="1232216" y="1258693"/>
                    <a:pt x="1232085" y="1238704"/>
                  </a:cubicBezTo>
                  <a:cubicBezTo>
                    <a:pt x="1232053" y="1235313"/>
                    <a:pt x="1233161" y="1234432"/>
                    <a:pt x="1236455" y="1234432"/>
                  </a:cubicBezTo>
                  <a:cubicBezTo>
                    <a:pt x="1256443" y="1234563"/>
                    <a:pt x="1276399" y="1234595"/>
                    <a:pt x="1296388" y="1234400"/>
                  </a:cubicBezTo>
                  <a:close/>
                  <a:moveTo>
                    <a:pt x="1645943" y="1166021"/>
                  </a:moveTo>
                  <a:lnTo>
                    <a:pt x="1709723" y="1166021"/>
                  </a:lnTo>
                  <a:cubicBezTo>
                    <a:pt x="1712821" y="1166021"/>
                    <a:pt x="1715332" y="1168532"/>
                    <a:pt x="1715332" y="1171630"/>
                  </a:cubicBezTo>
                  <a:lnTo>
                    <a:pt x="1715332" y="1435166"/>
                  </a:lnTo>
                  <a:cubicBezTo>
                    <a:pt x="1715332" y="1438198"/>
                    <a:pt x="1712854" y="1440677"/>
                    <a:pt x="1709821" y="1440677"/>
                  </a:cubicBezTo>
                  <a:lnTo>
                    <a:pt x="1652628" y="1440677"/>
                  </a:lnTo>
                  <a:cubicBezTo>
                    <a:pt x="1648845" y="1440677"/>
                    <a:pt x="1645780" y="1437611"/>
                    <a:pt x="1645780" y="1433829"/>
                  </a:cubicBezTo>
                  <a:lnTo>
                    <a:pt x="1645780" y="1166217"/>
                  </a:lnTo>
                  <a:cubicBezTo>
                    <a:pt x="1645780" y="1166086"/>
                    <a:pt x="1645845" y="1166021"/>
                    <a:pt x="1645943" y="1166021"/>
                  </a:cubicBezTo>
                  <a:close/>
                  <a:moveTo>
                    <a:pt x="692622" y="1165369"/>
                  </a:moveTo>
                  <a:lnTo>
                    <a:pt x="752750" y="1165369"/>
                  </a:lnTo>
                  <a:cubicBezTo>
                    <a:pt x="753305" y="1165369"/>
                    <a:pt x="753761" y="1165826"/>
                    <a:pt x="753761" y="1166380"/>
                  </a:cubicBezTo>
                  <a:lnTo>
                    <a:pt x="753761" y="1226509"/>
                  </a:lnTo>
                  <a:cubicBezTo>
                    <a:pt x="753761" y="1229541"/>
                    <a:pt x="751283" y="1232020"/>
                    <a:pt x="748250" y="1232020"/>
                  </a:cubicBezTo>
                  <a:lnTo>
                    <a:pt x="693959" y="1232020"/>
                  </a:lnTo>
                  <a:cubicBezTo>
                    <a:pt x="690176" y="1232020"/>
                    <a:pt x="687111" y="1228955"/>
                    <a:pt x="687111" y="1225172"/>
                  </a:cubicBezTo>
                  <a:lnTo>
                    <a:pt x="687111" y="1170880"/>
                  </a:lnTo>
                  <a:cubicBezTo>
                    <a:pt x="687111" y="1167847"/>
                    <a:pt x="689557" y="1165369"/>
                    <a:pt x="692622" y="1165369"/>
                  </a:cubicBezTo>
                  <a:close/>
                  <a:moveTo>
                    <a:pt x="549669" y="1165369"/>
                  </a:moveTo>
                  <a:lnTo>
                    <a:pt x="613449" y="1165369"/>
                  </a:lnTo>
                  <a:cubicBezTo>
                    <a:pt x="616547" y="1165369"/>
                    <a:pt x="619058" y="1167880"/>
                    <a:pt x="619058" y="1170978"/>
                  </a:cubicBezTo>
                  <a:lnTo>
                    <a:pt x="619058" y="1296975"/>
                  </a:lnTo>
                  <a:cubicBezTo>
                    <a:pt x="619058" y="1300007"/>
                    <a:pt x="616580" y="1302485"/>
                    <a:pt x="613547" y="1302485"/>
                  </a:cubicBezTo>
                  <a:lnTo>
                    <a:pt x="556516" y="1302485"/>
                  </a:lnTo>
                  <a:cubicBezTo>
                    <a:pt x="552734" y="1302485"/>
                    <a:pt x="549669" y="1299420"/>
                    <a:pt x="549669" y="1295638"/>
                  </a:cubicBezTo>
                  <a:close/>
                  <a:moveTo>
                    <a:pt x="1168761" y="1165206"/>
                  </a:moveTo>
                  <a:cubicBezTo>
                    <a:pt x="1164098" y="1165174"/>
                    <a:pt x="1162891" y="1166445"/>
                    <a:pt x="1162924" y="1171076"/>
                  </a:cubicBezTo>
                  <a:cubicBezTo>
                    <a:pt x="1163119" y="1203618"/>
                    <a:pt x="1163152" y="1333462"/>
                    <a:pt x="1162891" y="1365809"/>
                  </a:cubicBezTo>
                  <a:cubicBezTo>
                    <a:pt x="1162826" y="1371092"/>
                    <a:pt x="1164261" y="1372265"/>
                    <a:pt x="1169380" y="1372265"/>
                  </a:cubicBezTo>
                  <a:cubicBezTo>
                    <a:pt x="1234302" y="1372102"/>
                    <a:pt x="1299192" y="1372102"/>
                    <a:pt x="1364114" y="1372265"/>
                  </a:cubicBezTo>
                  <a:cubicBezTo>
                    <a:pt x="1368842" y="1372298"/>
                    <a:pt x="1369950" y="1370994"/>
                    <a:pt x="1369950" y="1366396"/>
                  </a:cubicBezTo>
                  <a:cubicBezTo>
                    <a:pt x="1369787" y="1301278"/>
                    <a:pt x="1369787" y="1236161"/>
                    <a:pt x="1369950" y="1171043"/>
                  </a:cubicBezTo>
                  <a:cubicBezTo>
                    <a:pt x="1369950" y="1166380"/>
                    <a:pt x="1368711" y="1165206"/>
                    <a:pt x="1364081" y="1165206"/>
                  </a:cubicBezTo>
                  <a:cubicBezTo>
                    <a:pt x="1298963" y="1165369"/>
                    <a:pt x="1233878" y="1165369"/>
                    <a:pt x="1168761" y="1165206"/>
                  </a:cubicBezTo>
                  <a:close/>
                  <a:moveTo>
                    <a:pt x="887616" y="1099273"/>
                  </a:moveTo>
                  <a:lnTo>
                    <a:pt x="887634" y="1099338"/>
                  </a:lnTo>
                  <a:lnTo>
                    <a:pt x="888432" y="1099338"/>
                  </a:lnTo>
                  <a:cubicBezTo>
                    <a:pt x="891529" y="1099338"/>
                    <a:pt x="894040" y="1101849"/>
                    <a:pt x="894040" y="1104947"/>
                  </a:cubicBezTo>
                  <a:lnTo>
                    <a:pt x="894040" y="1165369"/>
                  </a:lnTo>
                  <a:lnTo>
                    <a:pt x="956157" y="1165369"/>
                  </a:lnTo>
                  <a:cubicBezTo>
                    <a:pt x="959255" y="1165369"/>
                    <a:pt x="961766" y="1167880"/>
                    <a:pt x="961766" y="1170978"/>
                  </a:cubicBezTo>
                  <a:lnTo>
                    <a:pt x="961766" y="1296975"/>
                  </a:lnTo>
                  <a:cubicBezTo>
                    <a:pt x="961766" y="1300007"/>
                    <a:pt x="959288" y="1302485"/>
                    <a:pt x="956255" y="1302485"/>
                  </a:cubicBezTo>
                  <a:lnTo>
                    <a:pt x="890094" y="1302485"/>
                  </a:lnTo>
                  <a:cubicBezTo>
                    <a:pt x="890877" y="1302485"/>
                    <a:pt x="891496" y="1303105"/>
                    <a:pt x="891496" y="1303887"/>
                  </a:cubicBezTo>
                  <a:lnTo>
                    <a:pt x="891496" y="1364310"/>
                  </a:lnTo>
                  <a:cubicBezTo>
                    <a:pt x="891496" y="1367342"/>
                    <a:pt x="889018" y="1369820"/>
                    <a:pt x="885986" y="1369820"/>
                  </a:cubicBezTo>
                  <a:lnTo>
                    <a:pt x="693959" y="1369820"/>
                  </a:lnTo>
                  <a:cubicBezTo>
                    <a:pt x="690176" y="1369820"/>
                    <a:pt x="687111" y="1366755"/>
                    <a:pt x="687111" y="1362973"/>
                  </a:cubicBezTo>
                  <a:lnTo>
                    <a:pt x="687111" y="1308029"/>
                  </a:lnTo>
                  <a:cubicBezTo>
                    <a:pt x="687111" y="1304963"/>
                    <a:pt x="689557" y="1302485"/>
                    <a:pt x="692622" y="1302485"/>
                  </a:cubicBezTo>
                  <a:lnTo>
                    <a:pt x="824650" y="1302485"/>
                  </a:lnTo>
                  <a:lnTo>
                    <a:pt x="824650" y="1168304"/>
                  </a:lnTo>
                  <a:lnTo>
                    <a:pt x="826907" y="1166021"/>
                  </a:lnTo>
                  <a:lnTo>
                    <a:pt x="755327" y="1166021"/>
                  </a:lnTo>
                  <a:cubicBezTo>
                    <a:pt x="754805" y="1166021"/>
                    <a:pt x="754381" y="1165597"/>
                    <a:pt x="754381" y="1165076"/>
                  </a:cubicBezTo>
                  <a:lnTo>
                    <a:pt x="754381" y="1104881"/>
                  </a:lnTo>
                  <a:lnTo>
                    <a:pt x="756698" y="1102550"/>
                  </a:lnTo>
                  <a:lnTo>
                    <a:pt x="756500" y="1102599"/>
                  </a:lnTo>
                  <a:cubicBezTo>
                    <a:pt x="756239" y="1102403"/>
                    <a:pt x="756142" y="1101295"/>
                    <a:pt x="756337" y="1101132"/>
                  </a:cubicBezTo>
                  <a:lnTo>
                    <a:pt x="757969" y="1101273"/>
                  </a:lnTo>
                  <a:lnTo>
                    <a:pt x="759892" y="1099338"/>
                  </a:lnTo>
                  <a:lnTo>
                    <a:pt x="887496" y="1099338"/>
                  </a:lnTo>
                  <a:close/>
                  <a:moveTo>
                    <a:pt x="5967" y="1027373"/>
                  </a:moveTo>
                  <a:lnTo>
                    <a:pt x="134735" y="1027373"/>
                  </a:lnTo>
                  <a:cubicBezTo>
                    <a:pt x="137800" y="1027373"/>
                    <a:pt x="140245" y="1029851"/>
                    <a:pt x="140245" y="1032884"/>
                  </a:cubicBezTo>
                  <a:lnTo>
                    <a:pt x="140245" y="1093372"/>
                  </a:lnTo>
                  <a:cubicBezTo>
                    <a:pt x="140245" y="1096404"/>
                    <a:pt x="137767" y="1098882"/>
                    <a:pt x="134735" y="1098882"/>
                  </a:cubicBezTo>
                  <a:lnTo>
                    <a:pt x="5967" y="1098882"/>
                  </a:lnTo>
                  <a:cubicBezTo>
                    <a:pt x="2934" y="1098882"/>
                    <a:pt x="456" y="1096404"/>
                    <a:pt x="456" y="1093372"/>
                  </a:cubicBezTo>
                  <a:lnTo>
                    <a:pt x="456" y="1032884"/>
                  </a:lnTo>
                  <a:cubicBezTo>
                    <a:pt x="456" y="1029851"/>
                    <a:pt x="2934" y="1027373"/>
                    <a:pt x="5967" y="1027373"/>
                  </a:cubicBezTo>
                  <a:close/>
                  <a:moveTo>
                    <a:pt x="964538" y="1026590"/>
                  </a:moveTo>
                  <a:lnTo>
                    <a:pt x="1028221" y="1026590"/>
                  </a:lnTo>
                  <a:cubicBezTo>
                    <a:pt x="1028286" y="1026590"/>
                    <a:pt x="1028351" y="1026656"/>
                    <a:pt x="1028351" y="1026721"/>
                  </a:cubicBezTo>
                  <a:lnTo>
                    <a:pt x="1028351" y="1094839"/>
                  </a:lnTo>
                  <a:cubicBezTo>
                    <a:pt x="1028351" y="1097871"/>
                    <a:pt x="1025873" y="1100350"/>
                    <a:pt x="1022840" y="1100350"/>
                  </a:cubicBezTo>
                  <a:lnTo>
                    <a:pt x="965875" y="1100350"/>
                  </a:lnTo>
                  <a:cubicBezTo>
                    <a:pt x="962092" y="1100350"/>
                    <a:pt x="959027" y="1097284"/>
                    <a:pt x="959027" y="1093502"/>
                  </a:cubicBezTo>
                  <a:lnTo>
                    <a:pt x="959027" y="1032101"/>
                  </a:lnTo>
                  <a:cubicBezTo>
                    <a:pt x="959027" y="1029036"/>
                    <a:pt x="961505" y="1026590"/>
                    <a:pt x="964538" y="1026590"/>
                  </a:cubicBezTo>
                  <a:close/>
                  <a:moveTo>
                    <a:pt x="1237530" y="1026558"/>
                  </a:moveTo>
                  <a:lnTo>
                    <a:pt x="1368255" y="1026558"/>
                  </a:lnTo>
                  <a:cubicBezTo>
                    <a:pt x="1371353" y="1026558"/>
                    <a:pt x="1373863" y="1029069"/>
                    <a:pt x="1373863" y="1032167"/>
                  </a:cubicBezTo>
                  <a:lnTo>
                    <a:pt x="1373863" y="1098230"/>
                  </a:lnTo>
                  <a:lnTo>
                    <a:pt x="1435362" y="1098230"/>
                  </a:lnTo>
                  <a:cubicBezTo>
                    <a:pt x="1438460" y="1098230"/>
                    <a:pt x="1440970" y="1100741"/>
                    <a:pt x="1440970" y="1103838"/>
                  </a:cubicBezTo>
                  <a:lnTo>
                    <a:pt x="1440970" y="1234139"/>
                  </a:lnTo>
                  <a:lnTo>
                    <a:pt x="1506251" y="1234139"/>
                  </a:lnTo>
                  <a:lnTo>
                    <a:pt x="1506251" y="1171923"/>
                  </a:lnTo>
                  <a:cubicBezTo>
                    <a:pt x="1506251" y="1168890"/>
                    <a:pt x="1508697" y="1166412"/>
                    <a:pt x="1511762" y="1166412"/>
                  </a:cubicBezTo>
                  <a:lnTo>
                    <a:pt x="1578803" y="1166412"/>
                  </a:lnTo>
                  <a:lnTo>
                    <a:pt x="1578803" y="1102143"/>
                  </a:lnTo>
                  <a:cubicBezTo>
                    <a:pt x="1578803" y="1099077"/>
                    <a:pt x="1581249" y="1096599"/>
                    <a:pt x="1584314" y="1096599"/>
                  </a:cubicBezTo>
                  <a:lnTo>
                    <a:pt x="1640171" y="1096599"/>
                  </a:lnTo>
                  <a:cubicBezTo>
                    <a:pt x="1643268" y="1096599"/>
                    <a:pt x="1645779" y="1099110"/>
                    <a:pt x="1645779" y="1102208"/>
                  </a:cubicBezTo>
                  <a:lnTo>
                    <a:pt x="1645779" y="1371255"/>
                  </a:lnTo>
                  <a:lnTo>
                    <a:pt x="1585651" y="1371255"/>
                  </a:lnTo>
                  <a:cubicBezTo>
                    <a:pt x="1581868" y="1371255"/>
                    <a:pt x="1578803" y="1368189"/>
                    <a:pt x="1578803" y="1364407"/>
                  </a:cubicBezTo>
                  <a:lnTo>
                    <a:pt x="1578803" y="1235639"/>
                  </a:lnTo>
                  <a:lnTo>
                    <a:pt x="1508631" y="1235639"/>
                  </a:lnTo>
                  <a:lnTo>
                    <a:pt x="1508632" y="1235639"/>
                  </a:lnTo>
                  <a:lnTo>
                    <a:pt x="1508632" y="1301963"/>
                  </a:lnTo>
                  <a:cubicBezTo>
                    <a:pt x="1508632" y="1302746"/>
                    <a:pt x="1508012" y="1303365"/>
                    <a:pt x="1507229" y="1303365"/>
                  </a:cubicBezTo>
                  <a:lnTo>
                    <a:pt x="1441003" y="1303365"/>
                  </a:lnTo>
                  <a:lnTo>
                    <a:pt x="1441003" y="1369787"/>
                  </a:lnTo>
                  <a:lnTo>
                    <a:pt x="1504425" y="1369787"/>
                  </a:lnTo>
                  <a:cubicBezTo>
                    <a:pt x="1507523" y="1369787"/>
                    <a:pt x="1510033" y="1372298"/>
                    <a:pt x="1510033" y="1375396"/>
                  </a:cubicBezTo>
                  <a:lnTo>
                    <a:pt x="1510033" y="1439014"/>
                  </a:lnTo>
                  <a:lnTo>
                    <a:pt x="1640171" y="1439209"/>
                  </a:lnTo>
                  <a:cubicBezTo>
                    <a:pt x="1643269" y="1439209"/>
                    <a:pt x="1645780" y="1441720"/>
                    <a:pt x="1645780" y="1444818"/>
                  </a:cubicBezTo>
                  <a:lnTo>
                    <a:pt x="1645780" y="1507294"/>
                  </a:lnTo>
                  <a:lnTo>
                    <a:pt x="1709724" y="1507294"/>
                  </a:lnTo>
                  <a:cubicBezTo>
                    <a:pt x="1712822" y="1507294"/>
                    <a:pt x="1715332" y="1509805"/>
                    <a:pt x="1715332" y="1512935"/>
                  </a:cubicBezTo>
                  <a:lnTo>
                    <a:pt x="1715332" y="1571042"/>
                  </a:lnTo>
                  <a:cubicBezTo>
                    <a:pt x="1715332" y="1574075"/>
                    <a:pt x="1712854" y="1576553"/>
                    <a:pt x="1709821" y="1576553"/>
                  </a:cubicBezTo>
                  <a:lnTo>
                    <a:pt x="1583108" y="1576553"/>
                  </a:lnTo>
                  <a:cubicBezTo>
                    <a:pt x="1579325" y="1576553"/>
                    <a:pt x="1576260" y="1573488"/>
                    <a:pt x="1576260" y="1569705"/>
                  </a:cubicBezTo>
                  <a:lnTo>
                    <a:pt x="1576260" y="1508468"/>
                  </a:lnTo>
                  <a:lnTo>
                    <a:pt x="1441035" y="1508468"/>
                  </a:lnTo>
                  <a:lnTo>
                    <a:pt x="1441035" y="1646236"/>
                  </a:lnTo>
                  <a:lnTo>
                    <a:pt x="1304376" y="1646236"/>
                  </a:lnTo>
                  <a:cubicBezTo>
                    <a:pt x="1303528" y="1646236"/>
                    <a:pt x="1302811" y="1646921"/>
                    <a:pt x="1302811" y="1647801"/>
                  </a:cubicBezTo>
                  <a:lnTo>
                    <a:pt x="1302811" y="1713864"/>
                  </a:lnTo>
                  <a:lnTo>
                    <a:pt x="1102339" y="1713864"/>
                  </a:lnTo>
                  <a:cubicBezTo>
                    <a:pt x="1098556" y="1713864"/>
                    <a:pt x="1095491" y="1710799"/>
                    <a:pt x="1095491" y="1707017"/>
                  </a:cubicBezTo>
                  <a:lnTo>
                    <a:pt x="1095491" y="1576912"/>
                  </a:lnTo>
                  <a:lnTo>
                    <a:pt x="1162891" y="1576912"/>
                  </a:lnTo>
                  <a:lnTo>
                    <a:pt x="1162891" y="1641377"/>
                  </a:lnTo>
                  <a:cubicBezTo>
                    <a:pt x="1162891" y="1645160"/>
                    <a:pt x="1165956" y="1648225"/>
                    <a:pt x="1169739" y="1648225"/>
                  </a:cubicBezTo>
                  <a:lnTo>
                    <a:pt x="1295246" y="1648225"/>
                  </a:lnTo>
                  <a:cubicBezTo>
                    <a:pt x="1298279" y="1648225"/>
                    <a:pt x="1300757" y="1645747"/>
                    <a:pt x="1300757" y="1642714"/>
                  </a:cubicBezTo>
                  <a:lnTo>
                    <a:pt x="1300757" y="1579684"/>
                  </a:lnTo>
                  <a:lnTo>
                    <a:pt x="1364896" y="1579684"/>
                  </a:lnTo>
                  <a:cubicBezTo>
                    <a:pt x="1367929" y="1579684"/>
                    <a:pt x="1370407" y="1577205"/>
                    <a:pt x="1370407" y="1574173"/>
                  </a:cubicBezTo>
                  <a:lnTo>
                    <a:pt x="1370407" y="1515935"/>
                  </a:lnTo>
                  <a:cubicBezTo>
                    <a:pt x="1370407" y="1512838"/>
                    <a:pt x="1367896" y="1510327"/>
                    <a:pt x="1364799" y="1510327"/>
                  </a:cubicBezTo>
                  <a:lnTo>
                    <a:pt x="1301050" y="1510327"/>
                  </a:lnTo>
                  <a:lnTo>
                    <a:pt x="1301050" y="1444590"/>
                  </a:lnTo>
                  <a:cubicBezTo>
                    <a:pt x="1301050" y="1441492"/>
                    <a:pt x="1298540" y="1438981"/>
                    <a:pt x="1295442" y="1438981"/>
                  </a:cubicBezTo>
                  <a:lnTo>
                    <a:pt x="1237204" y="1438981"/>
                  </a:lnTo>
                  <a:cubicBezTo>
                    <a:pt x="1234172" y="1438981"/>
                    <a:pt x="1231693" y="1441459"/>
                    <a:pt x="1231693" y="1444492"/>
                  </a:cubicBezTo>
                  <a:lnTo>
                    <a:pt x="1231693" y="1510294"/>
                  </a:lnTo>
                  <a:lnTo>
                    <a:pt x="1164587" y="1510294"/>
                  </a:lnTo>
                  <a:lnTo>
                    <a:pt x="1164587" y="1444557"/>
                  </a:lnTo>
                  <a:cubicBezTo>
                    <a:pt x="1164587" y="1441459"/>
                    <a:pt x="1162076" y="1438949"/>
                    <a:pt x="1158978" y="1438949"/>
                  </a:cubicBezTo>
                  <a:lnTo>
                    <a:pt x="1100741" y="1438949"/>
                  </a:lnTo>
                  <a:cubicBezTo>
                    <a:pt x="1097708" y="1438949"/>
                    <a:pt x="1095230" y="1441427"/>
                    <a:pt x="1095230" y="1444459"/>
                  </a:cubicBezTo>
                  <a:lnTo>
                    <a:pt x="1095230" y="1576684"/>
                  </a:lnTo>
                  <a:lnTo>
                    <a:pt x="1035264" y="1576684"/>
                  </a:lnTo>
                  <a:cubicBezTo>
                    <a:pt x="1031482" y="1576684"/>
                    <a:pt x="1028417" y="1573618"/>
                    <a:pt x="1028417" y="1569836"/>
                  </a:cubicBezTo>
                  <a:lnTo>
                    <a:pt x="1028417" y="1440807"/>
                  </a:lnTo>
                  <a:lnTo>
                    <a:pt x="962549" y="1440807"/>
                  </a:lnTo>
                  <a:cubicBezTo>
                    <a:pt x="962092" y="1440807"/>
                    <a:pt x="961701" y="1440448"/>
                    <a:pt x="961701" y="1439959"/>
                  </a:cubicBezTo>
                  <a:lnTo>
                    <a:pt x="961701" y="1503186"/>
                  </a:lnTo>
                  <a:cubicBezTo>
                    <a:pt x="961701" y="1506218"/>
                    <a:pt x="959223" y="1508696"/>
                    <a:pt x="956190" y="1508696"/>
                  </a:cubicBezTo>
                  <a:lnTo>
                    <a:pt x="898311" y="1508696"/>
                  </a:lnTo>
                  <a:cubicBezTo>
                    <a:pt x="894529" y="1508696"/>
                    <a:pt x="891464" y="1505631"/>
                    <a:pt x="891464" y="1501849"/>
                  </a:cubicBezTo>
                  <a:lnTo>
                    <a:pt x="891464" y="1376896"/>
                  </a:lnTo>
                  <a:cubicBezTo>
                    <a:pt x="891464" y="1373863"/>
                    <a:pt x="893942" y="1371385"/>
                    <a:pt x="896975" y="1371385"/>
                  </a:cubicBezTo>
                  <a:lnTo>
                    <a:pt x="961734" y="1371385"/>
                  </a:lnTo>
                  <a:lnTo>
                    <a:pt x="961734" y="1305550"/>
                  </a:lnTo>
                  <a:cubicBezTo>
                    <a:pt x="961734" y="1304180"/>
                    <a:pt x="962842" y="1303072"/>
                    <a:pt x="964212" y="1303072"/>
                  </a:cubicBezTo>
                  <a:lnTo>
                    <a:pt x="1095426" y="1303072"/>
                  </a:lnTo>
                  <a:lnTo>
                    <a:pt x="1095426" y="1234563"/>
                  </a:lnTo>
                  <a:lnTo>
                    <a:pt x="1035851" y="1234563"/>
                  </a:lnTo>
                  <a:cubicBezTo>
                    <a:pt x="1032069" y="1234563"/>
                    <a:pt x="1029003" y="1231498"/>
                    <a:pt x="1029003" y="1227715"/>
                  </a:cubicBezTo>
                  <a:lnTo>
                    <a:pt x="1029003" y="1170847"/>
                  </a:lnTo>
                  <a:cubicBezTo>
                    <a:pt x="1029003" y="1167815"/>
                    <a:pt x="1031482" y="1165337"/>
                    <a:pt x="1034514" y="1165337"/>
                  </a:cubicBezTo>
                  <a:lnTo>
                    <a:pt x="1095426" y="1165337"/>
                  </a:lnTo>
                  <a:lnTo>
                    <a:pt x="1095426" y="1103741"/>
                  </a:lnTo>
                  <a:cubicBezTo>
                    <a:pt x="1095426" y="1100708"/>
                    <a:pt x="1097904" y="1098230"/>
                    <a:pt x="1100936" y="1098230"/>
                  </a:cubicBezTo>
                  <a:lnTo>
                    <a:pt x="1232020" y="1098230"/>
                  </a:lnTo>
                  <a:lnTo>
                    <a:pt x="1232020" y="1032069"/>
                  </a:lnTo>
                  <a:cubicBezTo>
                    <a:pt x="1232020" y="1029036"/>
                    <a:pt x="1234498" y="1026558"/>
                    <a:pt x="1237530" y="1026558"/>
                  </a:cubicBezTo>
                  <a:close/>
                  <a:moveTo>
                    <a:pt x="210613" y="960821"/>
                  </a:moveTo>
                  <a:cubicBezTo>
                    <a:pt x="208689" y="960821"/>
                    <a:pt x="207124" y="962386"/>
                    <a:pt x="207124" y="964309"/>
                  </a:cubicBezTo>
                  <a:lnTo>
                    <a:pt x="207124" y="1029199"/>
                  </a:lnTo>
                  <a:lnTo>
                    <a:pt x="272013" y="1029199"/>
                  </a:lnTo>
                  <a:cubicBezTo>
                    <a:pt x="273937" y="1029199"/>
                    <a:pt x="275503" y="1027634"/>
                    <a:pt x="275503" y="1025710"/>
                  </a:cubicBezTo>
                  <a:lnTo>
                    <a:pt x="275535" y="1025710"/>
                  </a:lnTo>
                  <a:lnTo>
                    <a:pt x="275535" y="964309"/>
                  </a:lnTo>
                  <a:cubicBezTo>
                    <a:pt x="275535" y="962386"/>
                    <a:pt x="273970" y="960821"/>
                    <a:pt x="272046" y="960821"/>
                  </a:cubicBezTo>
                  <a:lnTo>
                    <a:pt x="271868" y="960821"/>
                  </a:lnTo>
                  <a:lnTo>
                    <a:pt x="272863" y="963918"/>
                  </a:lnTo>
                  <a:cubicBezTo>
                    <a:pt x="272895" y="984266"/>
                    <a:pt x="272895" y="1004646"/>
                    <a:pt x="272863" y="1024993"/>
                  </a:cubicBezTo>
                  <a:cubicBezTo>
                    <a:pt x="272830" y="1026232"/>
                    <a:pt x="273450" y="1027798"/>
                    <a:pt x="271721" y="1028548"/>
                  </a:cubicBezTo>
                  <a:lnTo>
                    <a:pt x="271721" y="960821"/>
                  </a:lnTo>
                  <a:close/>
                  <a:moveTo>
                    <a:pt x="1444036" y="958799"/>
                  </a:moveTo>
                  <a:lnTo>
                    <a:pt x="1577271" y="958799"/>
                  </a:lnTo>
                  <a:cubicBezTo>
                    <a:pt x="1578086" y="958799"/>
                    <a:pt x="1578771" y="959484"/>
                    <a:pt x="1578771" y="960299"/>
                  </a:cubicBezTo>
                  <a:lnTo>
                    <a:pt x="1578771" y="1022515"/>
                  </a:lnTo>
                  <a:cubicBezTo>
                    <a:pt x="1578771" y="1025547"/>
                    <a:pt x="1576293" y="1028026"/>
                    <a:pt x="1573260" y="1028026"/>
                  </a:cubicBezTo>
                  <a:lnTo>
                    <a:pt x="1444851" y="1028026"/>
                  </a:lnTo>
                  <a:cubicBezTo>
                    <a:pt x="1441362" y="1028026"/>
                    <a:pt x="1438525" y="1025189"/>
                    <a:pt x="1438525" y="1021700"/>
                  </a:cubicBezTo>
                  <a:lnTo>
                    <a:pt x="1438525" y="964310"/>
                  </a:lnTo>
                  <a:cubicBezTo>
                    <a:pt x="1438525" y="961277"/>
                    <a:pt x="1441003" y="958799"/>
                    <a:pt x="1444036" y="958799"/>
                  </a:cubicBezTo>
                  <a:close/>
                  <a:moveTo>
                    <a:pt x="897431" y="890127"/>
                  </a:moveTo>
                  <a:lnTo>
                    <a:pt x="955669" y="890127"/>
                  </a:lnTo>
                  <a:cubicBezTo>
                    <a:pt x="958767" y="890127"/>
                    <a:pt x="961277" y="892638"/>
                    <a:pt x="961277" y="895736"/>
                  </a:cubicBezTo>
                  <a:lnTo>
                    <a:pt x="961277" y="951300"/>
                  </a:lnTo>
                  <a:cubicBezTo>
                    <a:pt x="961277" y="954332"/>
                    <a:pt x="958799" y="956810"/>
                    <a:pt x="955767" y="956810"/>
                  </a:cubicBezTo>
                  <a:lnTo>
                    <a:pt x="898801" y="956810"/>
                  </a:lnTo>
                  <a:cubicBezTo>
                    <a:pt x="895018" y="956810"/>
                    <a:pt x="891953" y="953745"/>
                    <a:pt x="891953" y="949963"/>
                  </a:cubicBezTo>
                  <a:lnTo>
                    <a:pt x="891953" y="895670"/>
                  </a:lnTo>
                  <a:cubicBezTo>
                    <a:pt x="891888" y="892573"/>
                    <a:pt x="894366" y="890127"/>
                    <a:pt x="897431" y="890127"/>
                  </a:cubicBezTo>
                  <a:close/>
                  <a:moveTo>
                    <a:pt x="1651291" y="822498"/>
                  </a:moveTo>
                  <a:lnTo>
                    <a:pt x="1709398" y="822498"/>
                  </a:lnTo>
                  <a:cubicBezTo>
                    <a:pt x="1712495" y="822498"/>
                    <a:pt x="1715006" y="825009"/>
                    <a:pt x="1715006" y="828107"/>
                  </a:cubicBezTo>
                  <a:lnTo>
                    <a:pt x="1715006" y="1021080"/>
                  </a:lnTo>
                  <a:cubicBezTo>
                    <a:pt x="1715006" y="1024112"/>
                    <a:pt x="1712528" y="1026591"/>
                    <a:pt x="1709496" y="1026591"/>
                  </a:cubicBezTo>
                  <a:lnTo>
                    <a:pt x="1645780" y="1026591"/>
                  </a:lnTo>
                  <a:lnTo>
                    <a:pt x="1645780" y="959843"/>
                  </a:lnTo>
                  <a:lnTo>
                    <a:pt x="1578966" y="959843"/>
                  </a:lnTo>
                  <a:lnTo>
                    <a:pt x="1578966" y="896127"/>
                  </a:lnTo>
                  <a:cubicBezTo>
                    <a:pt x="1578901" y="893094"/>
                    <a:pt x="1581379" y="890616"/>
                    <a:pt x="1584444" y="890616"/>
                  </a:cubicBezTo>
                  <a:lnTo>
                    <a:pt x="1645780" y="890616"/>
                  </a:lnTo>
                  <a:lnTo>
                    <a:pt x="1645780" y="828041"/>
                  </a:lnTo>
                  <a:cubicBezTo>
                    <a:pt x="1645780" y="824976"/>
                    <a:pt x="1648258" y="822498"/>
                    <a:pt x="1651291" y="822498"/>
                  </a:cubicBezTo>
                  <a:close/>
                  <a:moveTo>
                    <a:pt x="758293" y="754804"/>
                  </a:moveTo>
                  <a:lnTo>
                    <a:pt x="820606" y="754804"/>
                  </a:lnTo>
                  <a:cubicBezTo>
                    <a:pt x="822562" y="754804"/>
                    <a:pt x="824160" y="756402"/>
                    <a:pt x="824160" y="758358"/>
                  </a:cubicBezTo>
                  <a:lnTo>
                    <a:pt x="824160" y="886605"/>
                  </a:lnTo>
                  <a:cubicBezTo>
                    <a:pt x="824160" y="888529"/>
                    <a:pt x="822595" y="890094"/>
                    <a:pt x="820671" y="890094"/>
                  </a:cubicBezTo>
                  <a:lnTo>
                    <a:pt x="756434" y="890094"/>
                  </a:lnTo>
                  <a:lnTo>
                    <a:pt x="756434" y="960690"/>
                  </a:lnTo>
                  <a:lnTo>
                    <a:pt x="756336" y="960788"/>
                  </a:lnTo>
                  <a:lnTo>
                    <a:pt x="817575" y="960788"/>
                  </a:lnTo>
                  <a:cubicBezTo>
                    <a:pt x="819499" y="960821"/>
                    <a:pt x="821064" y="962353"/>
                    <a:pt x="821064" y="964277"/>
                  </a:cubicBezTo>
                  <a:lnTo>
                    <a:pt x="821064" y="1025091"/>
                  </a:lnTo>
                  <a:cubicBezTo>
                    <a:pt x="821064" y="1027048"/>
                    <a:pt x="819466" y="1028645"/>
                    <a:pt x="817510" y="1028645"/>
                  </a:cubicBezTo>
                  <a:lnTo>
                    <a:pt x="620526" y="1028645"/>
                  </a:lnTo>
                  <a:cubicBezTo>
                    <a:pt x="618602" y="1028645"/>
                    <a:pt x="617037" y="1027080"/>
                    <a:pt x="617037" y="1025156"/>
                  </a:cubicBezTo>
                  <a:lnTo>
                    <a:pt x="617037" y="960788"/>
                  </a:lnTo>
                  <a:lnTo>
                    <a:pt x="687078" y="960788"/>
                  </a:lnTo>
                  <a:lnTo>
                    <a:pt x="687078" y="889768"/>
                  </a:lnTo>
                  <a:cubicBezTo>
                    <a:pt x="687111" y="887844"/>
                    <a:pt x="688643" y="886279"/>
                    <a:pt x="690567" y="886279"/>
                  </a:cubicBezTo>
                  <a:lnTo>
                    <a:pt x="752880" y="886279"/>
                  </a:lnTo>
                  <a:lnTo>
                    <a:pt x="754804" y="888204"/>
                  </a:lnTo>
                  <a:lnTo>
                    <a:pt x="754804" y="758293"/>
                  </a:lnTo>
                  <a:cubicBezTo>
                    <a:pt x="754804" y="756369"/>
                    <a:pt x="756369" y="754804"/>
                    <a:pt x="758293" y="754804"/>
                  </a:cubicBezTo>
                  <a:close/>
                  <a:moveTo>
                    <a:pt x="343196" y="752522"/>
                  </a:moveTo>
                  <a:lnTo>
                    <a:pt x="343196" y="820216"/>
                  </a:lnTo>
                  <a:cubicBezTo>
                    <a:pt x="343196" y="822107"/>
                    <a:pt x="344729" y="823672"/>
                    <a:pt x="346652" y="823672"/>
                  </a:cubicBezTo>
                  <a:lnTo>
                    <a:pt x="477931" y="823672"/>
                  </a:lnTo>
                  <a:lnTo>
                    <a:pt x="477931" y="890159"/>
                  </a:lnTo>
                  <a:lnTo>
                    <a:pt x="413042" y="890159"/>
                  </a:lnTo>
                  <a:cubicBezTo>
                    <a:pt x="411118" y="890159"/>
                    <a:pt x="409553" y="891725"/>
                    <a:pt x="409553" y="893648"/>
                  </a:cubicBezTo>
                  <a:lnTo>
                    <a:pt x="409553" y="954984"/>
                  </a:lnTo>
                  <a:cubicBezTo>
                    <a:pt x="409553" y="956940"/>
                    <a:pt x="411151" y="958538"/>
                    <a:pt x="413107" y="958538"/>
                  </a:cubicBezTo>
                  <a:lnTo>
                    <a:pt x="474442" y="958538"/>
                  </a:lnTo>
                  <a:cubicBezTo>
                    <a:pt x="476366" y="958538"/>
                    <a:pt x="477931" y="956973"/>
                    <a:pt x="477931" y="955049"/>
                  </a:cubicBezTo>
                  <a:lnTo>
                    <a:pt x="477931" y="890616"/>
                  </a:lnTo>
                  <a:lnTo>
                    <a:pt x="543799" y="890616"/>
                  </a:lnTo>
                  <a:cubicBezTo>
                    <a:pt x="545723" y="890616"/>
                    <a:pt x="547288" y="889051"/>
                    <a:pt x="547288" y="887127"/>
                  </a:cubicBezTo>
                  <a:lnTo>
                    <a:pt x="547288" y="816270"/>
                  </a:lnTo>
                  <a:cubicBezTo>
                    <a:pt x="547288" y="816172"/>
                    <a:pt x="547223" y="816075"/>
                    <a:pt x="547223" y="815944"/>
                  </a:cubicBezTo>
                  <a:lnTo>
                    <a:pt x="547223" y="756011"/>
                  </a:lnTo>
                  <a:cubicBezTo>
                    <a:pt x="547223" y="754087"/>
                    <a:pt x="545658" y="752522"/>
                    <a:pt x="543734" y="752522"/>
                  </a:cubicBezTo>
                  <a:close/>
                  <a:moveTo>
                    <a:pt x="141191" y="752359"/>
                  </a:moveTo>
                  <a:lnTo>
                    <a:pt x="205461" y="752359"/>
                  </a:lnTo>
                  <a:cubicBezTo>
                    <a:pt x="207385" y="752359"/>
                    <a:pt x="208950" y="753924"/>
                    <a:pt x="208950" y="755848"/>
                  </a:cubicBezTo>
                  <a:lnTo>
                    <a:pt x="208950" y="820118"/>
                  </a:lnTo>
                  <a:cubicBezTo>
                    <a:pt x="208950" y="822042"/>
                    <a:pt x="207418" y="823607"/>
                    <a:pt x="205494" y="823607"/>
                  </a:cubicBezTo>
                  <a:lnTo>
                    <a:pt x="141191" y="823607"/>
                  </a:lnTo>
                  <a:cubicBezTo>
                    <a:pt x="139267" y="823607"/>
                    <a:pt x="137702" y="822042"/>
                    <a:pt x="137702" y="820118"/>
                  </a:cubicBezTo>
                  <a:lnTo>
                    <a:pt x="137702" y="755848"/>
                  </a:lnTo>
                  <a:cubicBezTo>
                    <a:pt x="137702" y="753924"/>
                    <a:pt x="139267" y="752359"/>
                    <a:pt x="141191" y="752359"/>
                  </a:cubicBezTo>
                  <a:close/>
                  <a:moveTo>
                    <a:pt x="1101230" y="687535"/>
                  </a:moveTo>
                  <a:cubicBezTo>
                    <a:pt x="1098198" y="687535"/>
                    <a:pt x="1095720" y="690013"/>
                    <a:pt x="1095720" y="693046"/>
                  </a:cubicBezTo>
                  <a:lnTo>
                    <a:pt x="1095720" y="754088"/>
                  </a:lnTo>
                  <a:cubicBezTo>
                    <a:pt x="1095720" y="754381"/>
                    <a:pt x="1095980" y="754642"/>
                    <a:pt x="1096274" y="754642"/>
                  </a:cubicBezTo>
                  <a:lnTo>
                    <a:pt x="1034547" y="754642"/>
                  </a:lnTo>
                  <a:cubicBezTo>
                    <a:pt x="1031515" y="754642"/>
                    <a:pt x="1029036" y="757120"/>
                    <a:pt x="1029036" y="760152"/>
                  </a:cubicBezTo>
                  <a:lnTo>
                    <a:pt x="1029036" y="820868"/>
                  </a:lnTo>
                  <a:cubicBezTo>
                    <a:pt x="1029036" y="821097"/>
                    <a:pt x="1029232" y="821292"/>
                    <a:pt x="1029461" y="821292"/>
                  </a:cubicBezTo>
                  <a:lnTo>
                    <a:pt x="1161489" y="821292"/>
                  </a:lnTo>
                  <a:cubicBezTo>
                    <a:pt x="1164522" y="821292"/>
                    <a:pt x="1167000" y="818814"/>
                    <a:pt x="1167000" y="815781"/>
                  </a:cubicBezTo>
                  <a:lnTo>
                    <a:pt x="1167000" y="755033"/>
                  </a:lnTo>
                  <a:cubicBezTo>
                    <a:pt x="1167000" y="754838"/>
                    <a:pt x="1166837" y="754642"/>
                    <a:pt x="1166609" y="754642"/>
                  </a:cubicBezTo>
                  <a:lnTo>
                    <a:pt x="1230552" y="754642"/>
                  </a:lnTo>
                  <a:cubicBezTo>
                    <a:pt x="1233585" y="754642"/>
                    <a:pt x="1236063" y="752164"/>
                    <a:pt x="1236063" y="749131"/>
                  </a:cubicBezTo>
                  <a:lnTo>
                    <a:pt x="1236063" y="693144"/>
                  </a:lnTo>
                  <a:cubicBezTo>
                    <a:pt x="1236063" y="690046"/>
                    <a:pt x="1233552" y="687535"/>
                    <a:pt x="1230455" y="687535"/>
                  </a:cubicBezTo>
                  <a:close/>
                  <a:moveTo>
                    <a:pt x="1445829" y="619026"/>
                  </a:moveTo>
                  <a:lnTo>
                    <a:pt x="1509544" y="619026"/>
                  </a:lnTo>
                  <a:lnTo>
                    <a:pt x="1509544" y="686589"/>
                  </a:lnTo>
                  <a:lnTo>
                    <a:pt x="1578868" y="686589"/>
                  </a:lnTo>
                  <a:lnTo>
                    <a:pt x="1578868" y="753990"/>
                  </a:lnTo>
                  <a:lnTo>
                    <a:pt x="1509544" y="753990"/>
                  </a:lnTo>
                  <a:lnTo>
                    <a:pt x="1509544" y="815782"/>
                  </a:lnTo>
                  <a:cubicBezTo>
                    <a:pt x="1509544" y="818847"/>
                    <a:pt x="1507066" y="821325"/>
                    <a:pt x="1504034" y="821325"/>
                  </a:cubicBezTo>
                  <a:lnTo>
                    <a:pt x="1445927" y="821325"/>
                  </a:lnTo>
                  <a:cubicBezTo>
                    <a:pt x="1442829" y="821325"/>
                    <a:pt x="1440318" y="818815"/>
                    <a:pt x="1440318" y="815717"/>
                  </a:cubicBezTo>
                  <a:lnTo>
                    <a:pt x="1440318" y="624537"/>
                  </a:lnTo>
                  <a:cubicBezTo>
                    <a:pt x="1440318" y="621504"/>
                    <a:pt x="1442796" y="619026"/>
                    <a:pt x="1445829" y="619026"/>
                  </a:cubicBezTo>
                  <a:close/>
                  <a:moveTo>
                    <a:pt x="412292" y="617526"/>
                  </a:moveTo>
                  <a:lnTo>
                    <a:pt x="412292" y="683850"/>
                  </a:lnTo>
                  <a:cubicBezTo>
                    <a:pt x="412292" y="685774"/>
                    <a:pt x="413857" y="687339"/>
                    <a:pt x="415781" y="687339"/>
                  </a:cubicBezTo>
                  <a:lnTo>
                    <a:pt x="478551" y="687339"/>
                  </a:lnTo>
                  <a:cubicBezTo>
                    <a:pt x="480508" y="687339"/>
                    <a:pt x="482105" y="685741"/>
                    <a:pt x="482105" y="683785"/>
                  </a:cubicBezTo>
                  <a:lnTo>
                    <a:pt x="482105" y="621015"/>
                  </a:lnTo>
                  <a:cubicBezTo>
                    <a:pt x="482105" y="619091"/>
                    <a:pt x="480540" y="617526"/>
                    <a:pt x="478616" y="617526"/>
                  </a:cubicBezTo>
                  <a:close/>
                  <a:moveTo>
                    <a:pt x="1515153" y="549702"/>
                  </a:moveTo>
                  <a:lnTo>
                    <a:pt x="1572217" y="549702"/>
                  </a:lnTo>
                  <a:cubicBezTo>
                    <a:pt x="1575249" y="549702"/>
                    <a:pt x="1577727" y="552180"/>
                    <a:pt x="1577727" y="555213"/>
                  </a:cubicBezTo>
                  <a:lnTo>
                    <a:pt x="1577727" y="617950"/>
                  </a:lnTo>
                  <a:lnTo>
                    <a:pt x="1509544" y="617950"/>
                  </a:lnTo>
                  <a:lnTo>
                    <a:pt x="1509544" y="555311"/>
                  </a:lnTo>
                  <a:cubicBezTo>
                    <a:pt x="1509544" y="552213"/>
                    <a:pt x="1512055" y="549702"/>
                    <a:pt x="1515153" y="549702"/>
                  </a:cubicBezTo>
                  <a:close/>
                  <a:moveTo>
                    <a:pt x="5576" y="549702"/>
                  </a:moveTo>
                  <a:lnTo>
                    <a:pt x="66813" y="549702"/>
                  </a:lnTo>
                  <a:cubicBezTo>
                    <a:pt x="68737" y="549702"/>
                    <a:pt x="70302" y="551267"/>
                    <a:pt x="70302" y="553191"/>
                  </a:cubicBezTo>
                  <a:lnTo>
                    <a:pt x="70302" y="614428"/>
                  </a:lnTo>
                  <a:cubicBezTo>
                    <a:pt x="70302" y="616352"/>
                    <a:pt x="68737" y="617918"/>
                    <a:pt x="66813" y="617918"/>
                  </a:cubicBezTo>
                  <a:lnTo>
                    <a:pt x="5576" y="617918"/>
                  </a:lnTo>
                  <a:cubicBezTo>
                    <a:pt x="3652" y="617918"/>
                    <a:pt x="2087" y="616352"/>
                    <a:pt x="2087" y="614428"/>
                  </a:cubicBezTo>
                  <a:lnTo>
                    <a:pt x="2087" y="553191"/>
                  </a:lnTo>
                  <a:cubicBezTo>
                    <a:pt x="2087" y="551267"/>
                    <a:pt x="3652" y="549702"/>
                    <a:pt x="5576" y="549702"/>
                  </a:cubicBezTo>
                  <a:close/>
                  <a:moveTo>
                    <a:pt x="829966" y="549636"/>
                  </a:moveTo>
                  <a:lnTo>
                    <a:pt x="888496" y="549636"/>
                  </a:lnTo>
                  <a:cubicBezTo>
                    <a:pt x="891594" y="549636"/>
                    <a:pt x="894105" y="552147"/>
                    <a:pt x="894105" y="555245"/>
                  </a:cubicBezTo>
                  <a:lnTo>
                    <a:pt x="894105" y="613776"/>
                  </a:lnTo>
                  <a:cubicBezTo>
                    <a:pt x="894105" y="616808"/>
                    <a:pt x="891627" y="619286"/>
                    <a:pt x="888594" y="619286"/>
                  </a:cubicBezTo>
                  <a:lnTo>
                    <a:pt x="824455" y="619286"/>
                  </a:lnTo>
                  <a:lnTo>
                    <a:pt x="824455" y="555147"/>
                  </a:lnTo>
                  <a:cubicBezTo>
                    <a:pt x="824455" y="552114"/>
                    <a:pt x="826933" y="549636"/>
                    <a:pt x="829966" y="549636"/>
                  </a:cubicBezTo>
                  <a:close/>
                  <a:moveTo>
                    <a:pt x="1651291" y="549343"/>
                  </a:moveTo>
                  <a:lnTo>
                    <a:pt x="1709398" y="549343"/>
                  </a:lnTo>
                  <a:cubicBezTo>
                    <a:pt x="1712495" y="549343"/>
                    <a:pt x="1715006" y="551854"/>
                    <a:pt x="1715006" y="554952"/>
                  </a:cubicBezTo>
                  <a:lnTo>
                    <a:pt x="1715006" y="747925"/>
                  </a:lnTo>
                  <a:cubicBezTo>
                    <a:pt x="1715006" y="750957"/>
                    <a:pt x="1712528" y="753436"/>
                    <a:pt x="1709496" y="753436"/>
                  </a:cubicBezTo>
                  <a:lnTo>
                    <a:pt x="1645780" y="753436"/>
                  </a:lnTo>
                  <a:lnTo>
                    <a:pt x="1645780" y="686623"/>
                  </a:lnTo>
                  <a:lnTo>
                    <a:pt x="1578934" y="686623"/>
                  </a:lnTo>
                  <a:lnTo>
                    <a:pt x="1578934" y="618439"/>
                  </a:lnTo>
                  <a:lnTo>
                    <a:pt x="1645780" y="618439"/>
                  </a:lnTo>
                  <a:lnTo>
                    <a:pt x="1645780" y="554886"/>
                  </a:lnTo>
                  <a:cubicBezTo>
                    <a:pt x="1645780" y="551821"/>
                    <a:pt x="1648258" y="549343"/>
                    <a:pt x="1651291" y="549343"/>
                  </a:cubicBezTo>
                  <a:close/>
                  <a:moveTo>
                    <a:pt x="417803" y="548071"/>
                  </a:moveTo>
                  <a:lnTo>
                    <a:pt x="545495" y="548071"/>
                  </a:lnTo>
                  <a:cubicBezTo>
                    <a:pt x="548527" y="548071"/>
                    <a:pt x="551005" y="550549"/>
                    <a:pt x="551005" y="553582"/>
                  </a:cubicBezTo>
                  <a:lnTo>
                    <a:pt x="551005" y="685089"/>
                  </a:lnTo>
                  <a:lnTo>
                    <a:pt x="613514" y="685089"/>
                  </a:lnTo>
                  <a:cubicBezTo>
                    <a:pt x="616547" y="685089"/>
                    <a:pt x="619025" y="687567"/>
                    <a:pt x="619025" y="690600"/>
                  </a:cubicBezTo>
                  <a:lnTo>
                    <a:pt x="619025" y="960266"/>
                  </a:lnTo>
                  <a:lnTo>
                    <a:pt x="549310" y="960266"/>
                  </a:lnTo>
                  <a:lnTo>
                    <a:pt x="549310" y="1027699"/>
                  </a:lnTo>
                  <a:lnTo>
                    <a:pt x="413107" y="1027699"/>
                  </a:lnTo>
                  <a:cubicBezTo>
                    <a:pt x="411151" y="1027699"/>
                    <a:pt x="409553" y="1029297"/>
                    <a:pt x="409553" y="1031253"/>
                  </a:cubicBezTo>
                  <a:lnTo>
                    <a:pt x="409553" y="1095393"/>
                  </a:lnTo>
                  <a:cubicBezTo>
                    <a:pt x="409553" y="1097316"/>
                    <a:pt x="411118" y="1098882"/>
                    <a:pt x="413042" y="1098882"/>
                  </a:cubicBezTo>
                  <a:lnTo>
                    <a:pt x="549636" y="1098882"/>
                  </a:lnTo>
                  <a:lnTo>
                    <a:pt x="549636" y="1028644"/>
                  </a:lnTo>
                  <a:lnTo>
                    <a:pt x="619025" y="1028644"/>
                  </a:lnTo>
                  <a:lnTo>
                    <a:pt x="619025" y="1094838"/>
                  </a:lnTo>
                  <a:cubicBezTo>
                    <a:pt x="619025" y="1097871"/>
                    <a:pt x="616547" y="1100349"/>
                    <a:pt x="613514" y="1100349"/>
                  </a:cubicBezTo>
                  <a:lnTo>
                    <a:pt x="549603" y="1100349"/>
                  </a:lnTo>
                  <a:lnTo>
                    <a:pt x="549603" y="1160641"/>
                  </a:lnTo>
                  <a:cubicBezTo>
                    <a:pt x="549603" y="1163673"/>
                    <a:pt x="547125" y="1166152"/>
                    <a:pt x="544093" y="1166152"/>
                  </a:cubicBezTo>
                  <a:lnTo>
                    <a:pt x="212635" y="1166152"/>
                  </a:lnTo>
                  <a:cubicBezTo>
                    <a:pt x="209602" y="1166152"/>
                    <a:pt x="207124" y="1163673"/>
                    <a:pt x="207124" y="1160641"/>
                  </a:cubicBezTo>
                  <a:lnTo>
                    <a:pt x="207124" y="1032558"/>
                  </a:lnTo>
                  <a:lnTo>
                    <a:pt x="143702" y="1032558"/>
                  </a:lnTo>
                  <a:cubicBezTo>
                    <a:pt x="140669" y="1032558"/>
                    <a:pt x="138191" y="1030079"/>
                    <a:pt x="138191" y="1027047"/>
                  </a:cubicBezTo>
                  <a:lnTo>
                    <a:pt x="138191" y="960788"/>
                  </a:lnTo>
                  <a:lnTo>
                    <a:pt x="5967" y="960788"/>
                  </a:lnTo>
                  <a:cubicBezTo>
                    <a:pt x="2934" y="960788"/>
                    <a:pt x="456" y="958309"/>
                    <a:pt x="456" y="955277"/>
                  </a:cubicBezTo>
                  <a:lnTo>
                    <a:pt x="456" y="894790"/>
                  </a:lnTo>
                  <a:cubicBezTo>
                    <a:pt x="456" y="891757"/>
                    <a:pt x="2934" y="889279"/>
                    <a:pt x="5967" y="889279"/>
                  </a:cubicBezTo>
                  <a:lnTo>
                    <a:pt x="207124" y="889279"/>
                  </a:lnTo>
                  <a:lnTo>
                    <a:pt x="207124" y="829183"/>
                  </a:lnTo>
                  <a:cubicBezTo>
                    <a:pt x="207124" y="826150"/>
                    <a:pt x="209602" y="823672"/>
                    <a:pt x="212635" y="823672"/>
                  </a:cubicBezTo>
                  <a:lnTo>
                    <a:pt x="273350" y="823672"/>
                  </a:lnTo>
                  <a:lnTo>
                    <a:pt x="273350" y="758000"/>
                  </a:lnTo>
                  <a:cubicBezTo>
                    <a:pt x="273350" y="754967"/>
                    <a:pt x="275828" y="752489"/>
                    <a:pt x="278861" y="752489"/>
                  </a:cubicBezTo>
                  <a:lnTo>
                    <a:pt x="343196" y="752489"/>
                  </a:lnTo>
                  <a:lnTo>
                    <a:pt x="343196" y="690600"/>
                  </a:lnTo>
                  <a:cubicBezTo>
                    <a:pt x="343196" y="689719"/>
                    <a:pt x="343425" y="688904"/>
                    <a:pt x="343783" y="688187"/>
                  </a:cubicBezTo>
                  <a:lnTo>
                    <a:pt x="278861" y="688187"/>
                  </a:lnTo>
                  <a:cubicBezTo>
                    <a:pt x="275828" y="688187"/>
                    <a:pt x="273350" y="685709"/>
                    <a:pt x="273350" y="682676"/>
                  </a:cubicBezTo>
                  <a:lnTo>
                    <a:pt x="273350" y="622189"/>
                  </a:lnTo>
                  <a:cubicBezTo>
                    <a:pt x="273350" y="619156"/>
                    <a:pt x="275828" y="616678"/>
                    <a:pt x="278861" y="616678"/>
                  </a:cubicBezTo>
                  <a:lnTo>
                    <a:pt x="412292" y="616678"/>
                  </a:lnTo>
                  <a:lnTo>
                    <a:pt x="412292" y="553582"/>
                  </a:lnTo>
                  <a:cubicBezTo>
                    <a:pt x="412292" y="550549"/>
                    <a:pt x="414770" y="548071"/>
                    <a:pt x="417803" y="548071"/>
                  </a:cubicBezTo>
                  <a:close/>
                  <a:moveTo>
                    <a:pt x="142985" y="547288"/>
                  </a:moveTo>
                  <a:lnTo>
                    <a:pt x="203472" y="547288"/>
                  </a:lnTo>
                  <a:cubicBezTo>
                    <a:pt x="206505" y="547288"/>
                    <a:pt x="208983" y="549766"/>
                    <a:pt x="208983" y="552799"/>
                  </a:cubicBezTo>
                  <a:lnTo>
                    <a:pt x="208983" y="681567"/>
                  </a:lnTo>
                  <a:cubicBezTo>
                    <a:pt x="208983" y="684599"/>
                    <a:pt x="206538" y="687078"/>
                    <a:pt x="203472" y="687078"/>
                  </a:cubicBezTo>
                  <a:lnTo>
                    <a:pt x="142985" y="687078"/>
                  </a:lnTo>
                  <a:cubicBezTo>
                    <a:pt x="139952" y="687078"/>
                    <a:pt x="137474" y="684599"/>
                    <a:pt x="137474" y="681567"/>
                  </a:cubicBezTo>
                  <a:lnTo>
                    <a:pt x="137474" y="552799"/>
                  </a:lnTo>
                  <a:cubicBezTo>
                    <a:pt x="137474" y="549766"/>
                    <a:pt x="139952" y="547288"/>
                    <a:pt x="142985" y="547288"/>
                  </a:cubicBezTo>
                  <a:close/>
                  <a:moveTo>
                    <a:pt x="691383" y="413010"/>
                  </a:moveTo>
                  <a:lnTo>
                    <a:pt x="749196" y="413010"/>
                  </a:lnTo>
                  <a:cubicBezTo>
                    <a:pt x="752294" y="413010"/>
                    <a:pt x="754805" y="415520"/>
                    <a:pt x="754805" y="418618"/>
                  </a:cubicBezTo>
                  <a:lnTo>
                    <a:pt x="754805" y="617526"/>
                  </a:lnTo>
                  <a:lnTo>
                    <a:pt x="824454" y="617526"/>
                  </a:lnTo>
                  <a:lnTo>
                    <a:pt x="824454" y="681666"/>
                  </a:lnTo>
                  <a:cubicBezTo>
                    <a:pt x="824454" y="684698"/>
                    <a:pt x="821976" y="687176"/>
                    <a:pt x="818943" y="687176"/>
                  </a:cubicBezTo>
                  <a:lnTo>
                    <a:pt x="761652" y="687176"/>
                  </a:lnTo>
                  <a:cubicBezTo>
                    <a:pt x="757869" y="687176"/>
                    <a:pt x="754804" y="684111"/>
                    <a:pt x="754804" y="680328"/>
                  </a:cubicBezTo>
                  <a:lnTo>
                    <a:pt x="754804" y="617592"/>
                  </a:lnTo>
                  <a:lnTo>
                    <a:pt x="754349" y="618048"/>
                  </a:lnTo>
                  <a:lnTo>
                    <a:pt x="692720" y="618048"/>
                  </a:lnTo>
                  <a:cubicBezTo>
                    <a:pt x="688937" y="618048"/>
                    <a:pt x="685872" y="614983"/>
                    <a:pt x="685872" y="611200"/>
                  </a:cubicBezTo>
                  <a:lnTo>
                    <a:pt x="685872" y="418553"/>
                  </a:lnTo>
                  <a:cubicBezTo>
                    <a:pt x="685872" y="415455"/>
                    <a:pt x="688318" y="413010"/>
                    <a:pt x="691383" y="413010"/>
                  </a:cubicBezTo>
                  <a:close/>
                  <a:moveTo>
                    <a:pt x="1103186" y="408543"/>
                  </a:moveTo>
                  <a:lnTo>
                    <a:pt x="1160152" y="408543"/>
                  </a:lnTo>
                  <a:cubicBezTo>
                    <a:pt x="1163934" y="408543"/>
                    <a:pt x="1166999" y="411608"/>
                    <a:pt x="1166999" y="415390"/>
                  </a:cubicBezTo>
                  <a:lnTo>
                    <a:pt x="1166999" y="475128"/>
                  </a:lnTo>
                  <a:cubicBezTo>
                    <a:pt x="1166999" y="478193"/>
                    <a:pt x="1164521" y="480639"/>
                    <a:pt x="1161488" y="480639"/>
                  </a:cubicBezTo>
                  <a:lnTo>
                    <a:pt x="1098328" y="480639"/>
                  </a:lnTo>
                  <a:lnTo>
                    <a:pt x="1098328" y="549702"/>
                  </a:lnTo>
                  <a:lnTo>
                    <a:pt x="1161359" y="549702"/>
                  </a:lnTo>
                  <a:cubicBezTo>
                    <a:pt x="1164457" y="549702"/>
                    <a:pt x="1166967" y="552213"/>
                    <a:pt x="1166967" y="555311"/>
                  </a:cubicBezTo>
                  <a:lnTo>
                    <a:pt x="1166967" y="619124"/>
                  </a:lnTo>
                  <a:lnTo>
                    <a:pt x="1302420" y="619124"/>
                  </a:lnTo>
                  <a:lnTo>
                    <a:pt x="1302420" y="554854"/>
                  </a:lnTo>
                  <a:cubicBezTo>
                    <a:pt x="1302420" y="551822"/>
                    <a:pt x="1304898" y="549343"/>
                    <a:pt x="1307931" y="549343"/>
                  </a:cubicBezTo>
                  <a:lnTo>
                    <a:pt x="1366168" y="549343"/>
                  </a:lnTo>
                  <a:cubicBezTo>
                    <a:pt x="1369266" y="549343"/>
                    <a:pt x="1371777" y="551854"/>
                    <a:pt x="1371777" y="554952"/>
                  </a:cubicBezTo>
                  <a:lnTo>
                    <a:pt x="1371777" y="681112"/>
                  </a:lnTo>
                  <a:cubicBezTo>
                    <a:pt x="1371777" y="684144"/>
                    <a:pt x="1369298" y="686622"/>
                    <a:pt x="1366266" y="686622"/>
                  </a:cubicBezTo>
                  <a:lnTo>
                    <a:pt x="1304540" y="686622"/>
                  </a:lnTo>
                  <a:lnTo>
                    <a:pt x="1304540" y="754642"/>
                  </a:lnTo>
                  <a:lnTo>
                    <a:pt x="1368287" y="754642"/>
                  </a:lnTo>
                  <a:cubicBezTo>
                    <a:pt x="1371385" y="754642"/>
                    <a:pt x="1373896" y="757153"/>
                    <a:pt x="1373896" y="760250"/>
                  </a:cubicBezTo>
                  <a:lnTo>
                    <a:pt x="1373896" y="815814"/>
                  </a:lnTo>
                  <a:cubicBezTo>
                    <a:pt x="1373896" y="818846"/>
                    <a:pt x="1371418" y="821325"/>
                    <a:pt x="1368385" y="821325"/>
                  </a:cubicBezTo>
                  <a:lnTo>
                    <a:pt x="1368385" y="821260"/>
                  </a:lnTo>
                  <a:lnTo>
                    <a:pt x="1304507" y="821260"/>
                  </a:lnTo>
                  <a:lnTo>
                    <a:pt x="1304507" y="890062"/>
                  </a:lnTo>
                  <a:lnTo>
                    <a:pt x="1368255" y="890062"/>
                  </a:lnTo>
                  <a:cubicBezTo>
                    <a:pt x="1371353" y="890062"/>
                    <a:pt x="1373863" y="892573"/>
                    <a:pt x="1373863" y="895671"/>
                  </a:cubicBezTo>
                  <a:lnTo>
                    <a:pt x="1373863" y="953027"/>
                  </a:lnTo>
                  <a:cubicBezTo>
                    <a:pt x="1373863" y="956060"/>
                    <a:pt x="1371385" y="958538"/>
                    <a:pt x="1368353" y="958538"/>
                  </a:cubicBezTo>
                  <a:lnTo>
                    <a:pt x="1242878" y="958538"/>
                  </a:lnTo>
                  <a:cubicBezTo>
                    <a:pt x="1239096" y="958538"/>
                    <a:pt x="1236030" y="955473"/>
                    <a:pt x="1236030" y="951691"/>
                  </a:cubicBezTo>
                  <a:lnTo>
                    <a:pt x="1236030" y="891203"/>
                  </a:lnTo>
                  <a:cubicBezTo>
                    <a:pt x="1236030" y="890584"/>
                    <a:pt x="1236520" y="890095"/>
                    <a:pt x="1237139" y="890095"/>
                  </a:cubicBezTo>
                  <a:lnTo>
                    <a:pt x="1166967" y="890095"/>
                  </a:lnTo>
                  <a:lnTo>
                    <a:pt x="1166967" y="1008558"/>
                  </a:lnTo>
                  <a:cubicBezTo>
                    <a:pt x="1166967" y="1019319"/>
                    <a:pt x="1158229" y="1028025"/>
                    <a:pt x="1147501" y="1028025"/>
                  </a:cubicBezTo>
                  <a:lnTo>
                    <a:pt x="1035852" y="1028025"/>
                  </a:lnTo>
                  <a:cubicBezTo>
                    <a:pt x="1032069" y="1028025"/>
                    <a:pt x="1029004" y="1024960"/>
                    <a:pt x="1029004" y="1021178"/>
                  </a:cubicBezTo>
                  <a:lnTo>
                    <a:pt x="1029004" y="823020"/>
                  </a:lnTo>
                  <a:lnTo>
                    <a:pt x="965680" y="823020"/>
                  </a:lnTo>
                  <a:cubicBezTo>
                    <a:pt x="961897" y="823020"/>
                    <a:pt x="958832" y="819955"/>
                    <a:pt x="958832" y="816173"/>
                  </a:cubicBezTo>
                  <a:lnTo>
                    <a:pt x="958832" y="692133"/>
                  </a:lnTo>
                  <a:cubicBezTo>
                    <a:pt x="958832" y="689100"/>
                    <a:pt x="961310" y="686622"/>
                    <a:pt x="964343" y="686622"/>
                  </a:cubicBezTo>
                  <a:lnTo>
                    <a:pt x="1029004" y="686622"/>
                  </a:lnTo>
                  <a:lnTo>
                    <a:pt x="1029004" y="594570"/>
                  </a:lnTo>
                  <a:lnTo>
                    <a:pt x="1029004" y="555246"/>
                  </a:lnTo>
                  <a:lnTo>
                    <a:pt x="1029004" y="478617"/>
                  </a:lnTo>
                  <a:lnTo>
                    <a:pt x="1097675" y="478617"/>
                  </a:lnTo>
                  <a:lnTo>
                    <a:pt x="1097675" y="414053"/>
                  </a:lnTo>
                  <a:cubicBezTo>
                    <a:pt x="1097675" y="411021"/>
                    <a:pt x="1100153" y="408543"/>
                    <a:pt x="1103186" y="408543"/>
                  </a:cubicBezTo>
                  <a:close/>
                  <a:moveTo>
                    <a:pt x="554886" y="343294"/>
                  </a:moveTo>
                  <a:lnTo>
                    <a:pt x="613416" y="343294"/>
                  </a:lnTo>
                  <a:cubicBezTo>
                    <a:pt x="616514" y="343294"/>
                    <a:pt x="619025" y="345804"/>
                    <a:pt x="619025" y="348902"/>
                  </a:cubicBezTo>
                  <a:lnTo>
                    <a:pt x="619025" y="474181"/>
                  </a:lnTo>
                  <a:cubicBezTo>
                    <a:pt x="619025" y="477214"/>
                    <a:pt x="616547" y="479692"/>
                    <a:pt x="613514" y="479692"/>
                  </a:cubicBezTo>
                  <a:lnTo>
                    <a:pt x="556223" y="479692"/>
                  </a:lnTo>
                  <a:cubicBezTo>
                    <a:pt x="552440" y="479692"/>
                    <a:pt x="549375" y="476627"/>
                    <a:pt x="549375" y="472844"/>
                  </a:cubicBezTo>
                  <a:lnTo>
                    <a:pt x="549375" y="348804"/>
                  </a:lnTo>
                  <a:cubicBezTo>
                    <a:pt x="549375" y="345739"/>
                    <a:pt x="551853" y="343294"/>
                    <a:pt x="554886" y="343294"/>
                  </a:cubicBezTo>
                  <a:close/>
                  <a:moveTo>
                    <a:pt x="963430" y="272894"/>
                  </a:moveTo>
                  <a:lnTo>
                    <a:pt x="1025026" y="272894"/>
                  </a:lnTo>
                  <a:cubicBezTo>
                    <a:pt x="1026982" y="272894"/>
                    <a:pt x="1028580" y="274491"/>
                    <a:pt x="1028580" y="276448"/>
                  </a:cubicBezTo>
                  <a:lnTo>
                    <a:pt x="1028580" y="478616"/>
                  </a:lnTo>
                  <a:lnTo>
                    <a:pt x="964343" y="478616"/>
                  </a:lnTo>
                  <a:cubicBezTo>
                    <a:pt x="962354" y="478616"/>
                    <a:pt x="960723" y="476986"/>
                    <a:pt x="960723" y="474996"/>
                  </a:cubicBezTo>
                  <a:lnTo>
                    <a:pt x="960723" y="275600"/>
                  </a:lnTo>
                  <a:cubicBezTo>
                    <a:pt x="960756" y="274100"/>
                    <a:pt x="961962" y="272894"/>
                    <a:pt x="963430" y="272894"/>
                  </a:cubicBezTo>
                  <a:close/>
                  <a:moveTo>
                    <a:pt x="1374353" y="138517"/>
                  </a:moveTo>
                  <a:cubicBezTo>
                    <a:pt x="1439079" y="138647"/>
                    <a:pt x="1503773" y="138647"/>
                    <a:pt x="1568499" y="138517"/>
                  </a:cubicBezTo>
                  <a:cubicBezTo>
                    <a:pt x="1572771" y="138517"/>
                    <a:pt x="1574173" y="139462"/>
                    <a:pt x="1574173" y="143995"/>
                  </a:cubicBezTo>
                  <a:cubicBezTo>
                    <a:pt x="1574010" y="208917"/>
                    <a:pt x="1574010" y="273839"/>
                    <a:pt x="1574140" y="338761"/>
                  </a:cubicBezTo>
                  <a:cubicBezTo>
                    <a:pt x="1574140" y="342935"/>
                    <a:pt x="1572934" y="343946"/>
                    <a:pt x="1568891" y="343913"/>
                  </a:cubicBezTo>
                  <a:cubicBezTo>
                    <a:pt x="1536348" y="343717"/>
                    <a:pt x="1503806" y="343783"/>
                    <a:pt x="1471230" y="343815"/>
                  </a:cubicBezTo>
                  <a:cubicBezTo>
                    <a:pt x="1439275" y="343815"/>
                    <a:pt x="1407286" y="343717"/>
                    <a:pt x="1375331" y="343913"/>
                  </a:cubicBezTo>
                  <a:cubicBezTo>
                    <a:pt x="1370505" y="343946"/>
                    <a:pt x="1368679" y="343130"/>
                    <a:pt x="1368711" y="337620"/>
                  </a:cubicBezTo>
                  <a:cubicBezTo>
                    <a:pt x="1368940" y="273089"/>
                    <a:pt x="1368907" y="208558"/>
                    <a:pt x="1368777" y="144060"/>
                  </a:cubicBezTo>
                  <a:cubicBezTo>
                    <a:pt x="1368777" y="139626"/>
                    <a:pt x="1369983" y="138517"/>
                    <a:pt x="1374353" y="138517"/>
                  </a:cubicBezTo>
                  <a:close/>
                  <a:moveTo>
                    <a:pt x="141843" y="138517"/>
                  </a:moveTo>
                  <a:cubicBezTo>
                    <a:pt x="206570" y="138647"/>
                    <a:pt x="271264" y="138647"/>
                    <a:pt x="335990" y="138517"/>
                  </a:cubicBezTo>
                  <a:cubicBezTo>
                    <a:pt x="340262" y="138517"/>
                    <a:pt x="341664" y="139462"/>
                    <a:pt x="341664" y="143995"/>
                  </a:cubicBezTo>
                  <a:cubicBezTo>
                    <a:pt x="341501" y="208917"/>
                    <a:pt x="341501" y="273839"/>
                    <a:pt x="341631" y="338761"/>
                  </a:cubicBezTo>
                  <a:cubicBezTo>
                    <a:pt x="341631" y="342935"/>
                    <a:pt x="340425" y="343946"/>
                    <a:pt x="336382" y="343913"/>
                  </a:cubicBezTo>
                  <a:cubicBezTo>
                    <a:pt x="303839" y="343717"/>
                    <a:pt x="271297" y="343783"/>
                    <a:pt x="238721" y="343815"/>
                  </a:cubicBezTo>
                  <a:cubicBezTo>
                    <a:pt x="206766" y="343815"/>
                    <a:pt x="174777" y="343717"/>
                    <a:pt x="142822" y="343913"/>
                  </a:cubicBezTo>
                  <a:cubicBezTo>
                    <a:pt x="137996" y="343946"/>
                    <a:pt x="136170" y="343130"/>
                    <a:pt x="136202" y="337620"/>
                  </a:cubicBezTo>
                  <a:cubicBezTo>
                    <a:pt x="136431" y="273089"/>
                    <a:pt x="136398" y="208558"/>
                    <a:pt x="136268" y="144060"/>
                  </a:cubicBezTo>
                  <a:cubicBezTo>
                    <a:pt x="136268" y="139626"/>
                    <a:pt x="137474" y="138517"/>
                    <a:pt x="141843" y="138517"/>
                  </a:cubicBezTo>
                  <a:close/>
                  <a:moveTo>
                    <a:pt x="754218" y="135518"/>
                  </a:moveTo>
                  <a:lnTo>
                    <a:pt x="953419" y="135518"/>
                  </a:lnTo>
                  <a:cubicBezTo>
                    <a:pt x="956516" y="135518"/>
                    <a:pt x="959027" y="138028"/>
                    <a:pt x="959027" y="141126"/>
                  </a:cubicBezTo>
                  <a:lnTo>
                    <a:pt x="959027" y="274199"/>
                  </a:lnTo>
                  <a:lnTo>
                    <a:pt x="894073" y="274199"/>
                  </a:lnTo>
                  <a:lnTo>
                    <a:pt x="894073" y="475128"/>
                  </a:lnTo>
                  <a:cubicBezTo>
                    <a:pt x="894073" y="477052"/>
                    <a:pt x="892508" y="478617"/>
                    <a:pt x="890584" y="478617"/>
                  </a:cubicBezTo>
                  <a:lnTo>
                    <a:pt x="829868" y="478617"/>
                  </a:lnTo>
                  <a:cubicBezTo>
                    <a:pt x="827879" y="478617"/>
                    <a:pt x="826248" y="476987"/>
                    <a:pt x="826248" y="474998"/>
                  </a:cubicBezTo>
                  <a:lnTo>
                    <a:pt x="826248" y="408574"/>
                  </a:lnTo>
                  <a:lnTo>
                    <a:pt x="755196" y="408574"/>
                  </a:lnTo>
                  <a:cubicBezTo>
                    <a:pt x="753272" y="408574"/>
                    <a:pt x="751707" y="407009"/>
                    <a:pt x="751707" y="405085"/>
                  </a:cubicBezTo>
                  <a:lnTo>
                    <a:pt x="751707" y="342772"/>
                  </a:lnTo>
                  <a:cubicBezTo>
                    <a:pt x="751707" y="340815"/>
                    <a:pt x="753305" y="339218"/>
                    <a:pt x="755261" y="339218"/>
                  </a:cubicBezTo>
                  <a:lnTo>
                    <a:pt x="826248" y="339218"/>
                  </a:lnTo>
                  <a:lnTo>
                    <a:pt x="826248" y="274199"/>
                  </a:lnTo>
                  <a:lnTo>
                    <a:pt x="761065" y="274199"/>
                  </a:lnTo>
                  <a:cubicBezTo>
                    <a:pt x="757283" y="274199"/>
                    <a:pt x="754218" y="271134"/>
                    <a:pt x="754218" y="267351"/>
                  </a:cubicBezTo>
                  <a:close/>
                  <a:moveTo>
                    <a:pt x="1106610" y="71280"/>
                  </a:moveTo>
                  <a:lnTo>
                    <a:pt x="1167424" y="71280"/>
                  </a:lnTo>
                  <a:cubicBezTo>
                    <a:pt x="1169380" y="71280"/>
                    <a:pt x="1170978" y="72877"/>
                    <a:pt x="1170978" y="74834"/>
                  </a:cubicBezTo>
                  <a:lnTo>
                    <a:pt x="1170978" y="201352"/>
                  </a:lnTo>
                  <a:cubicBezTo>
                    <a:pt x="1170978" y="203276"/>
                    <a:pt x="1169413" y="204841"/>
                    <a:pt x="1167489" y="204841"/>
                  </a:cubicBezTo>
                  <a:lnTo>
                    <a:pt x="1117468" y="204841"/>
                  </a:lnTo>
                  <a:lnTo>
                    <a:pt x="1117468" y="204842"/>
                  </a:lnTo>
                  <a:lnTo>
                    <a:pt x="1032068" y="204842"/>
                  </a:lnTo>
                  <a:cubicBezTo>
                    <a:pt x="1030177" y="204842"/>
                    <a:pt x="1028612" y="203277"/>
                    <a:pt x="1028612" y="201353"/>
                  </a:cubicBezTo>
                  <a:lnTo>
                    <a:pt x="1028612" y="139072"/>
                  </a:lnTo>
                  <a:cubicBezTo>
                    <a:pt x="1028612" y="137115"/>
                    <a:pt x="1030210" y="135518"/>
                    <a:pt x="1032166" y="135518"/>
                  </a:cubicBezTo>
                  <a:lnTo>
                    <a:pt x="1103121" y="135518"/>
                  </a:lnTo>
                  <a:lnTo>
                    <a:pt x="1103121" y="74769"/>
                  </a:lnTo>
                  <a:cubicBezTo>
                    <a:pt x="1103121" y="72845"/>
                    <a:pt x="1104686" y="71280"/>
                    <a:pt x="1106610" y="71280"/>
                  </a:cubicBezTo>
                  <a:close/>
                  <a:moveTo>
                    <a:pt x="1636029" y="69324"/>
                  </a:moveTo>
                  <a:cubicBezTo>
                    <a:pt x="1526011" y="69552"/>
                    <a:pt x="1415959" y="69520"/>
                    <a:pt x="1305941" y="69357"/>
                  </a:cubicBezTo>
                  <a:cubicBezTo>
                    <a:pt x="1300397" y="69357"/>
                    <a:pt x="1299680" y="71248"/>
                    <a:pt x="1299680" y="76106"/>
                  </a:cubicBezTo>
                  <a:cubicBezTo>
                    <a:pt x="1299811" y="186158"/>
                    <a:pt x="1299811" y="296176"/>
                    <a:pt x="1299647" y="406227"/>
                  </a:cubicBezTo>
                  <a:cubicBezTo>
                    <a:pt x="1299647" y="411510"/>
                    <a:pt x="1300821" y="413075"/>
                    <a:pt x="1306332" y="413075"/>
                  </a:cubicBezTo>
                  <a:cubicBezTo>
                    <a:pt x="1416351" y="412879"/>
                    <a:pt x="1526402" y="412912"/>
                    <a:pt x="1636420" y="413042"/>
                  </a:cubicBezTo>
                  <a:cubicBezTo>
                    <a:pt x="1641605" y="413042"/>
                    <a:pt x="1643333" y="411966"/>
                    <a:pt x="1643268" y="406390"/>
                  </a:cubicBezTo>
                  <a:cubicBezTo>
                    <a:pt x="1643040" y="351479"/>
                    <a:pt x="1643138" y="296535"/>
                    <a:pt x="1643138" y="241623"/>
                  </a:cubicBezTo>
                  <a:cubicBezTo>
                    <a:pt x="1643138" y="186712"/>
                    <a:pt x="1643073" y="131768"/>
                    <a:pt x="1643268" y="76857"/>
                  </a:cubicBezTo>
                  <a:cubicBezTo>
                    <a:pt x="1643301" y="71183"/>
                    <a:pt x="1642290" y="69324"/>
                    <a:pt x="1636029" y="69324"/>
                  </a:cubicBezTo>
                  <a:close/>
                  <a:moveTo>
                    <a:pt x="403521" y="69324"/>
                  </a:moveTo>
                  <a:cubicBezTo>
                    <a:pt x="293503" y="69552"/>
                    <a:pt x="183451" y="69520"/>
                    <a:pt x="73433" y="69357"/>
                  </a:cubicBezTo>
                  <a:cubicBezTo>
                    <a:pt x="67889" y="69357"/>
                    <a:pt x="67172" y="71248"/>
                    <a:pt x="67172" y="76106"/>
                  </a:cubicBezTo>
                  <a:cubicBezTo>
                    <a:pt x="67303" y="186158"/>
                    <a:pt x="67303" y="296176"/>
                    <a:pt x="67139" y="406227"/>
                  </a:cubicBezTo>
                  <a:cubicBezTo>
                    <a:pt x="67139" y="411510"/>
                    <a:pt x="68313" y="413075"/>
                    <a:pt x="73824" y="413075"/>
                  </a:cubicBezTo>
                  <a:cubicBezTo>
                    <a:pt x="183843" y="412879"/>
                    <a:pt x="293894" y="412912"/>
                    <a:pt x="403912" y="413042"/>
                  </a:cubicBezTo>
                  <a:cubicBezTo>
                    <a:pt x="409097" y="413042"/>
                    <a:pt x="410825" y="411966"/>
                    <a:pt x="410760" y="406390"/>
                  </a:cubicBezTo>
                  <a:cubicBezTo>
                    <a:pt x="410532" y="351479"/>
                    <a:pt x="410630" y="296535"/>
                    <a:pt x="410630" y="241623"/>
                  </a:cubicBezTo>
                  <a:cubicBezTo>
                    <a:pt x="410630" y="186712"/>
                    <a:pt x="410564" y="131768"/>
                    <a:pt x="410760" y="76857"/>
                  </a:cubicBezTo>
                  <a:cubicBezTo>
                    <a:pt x="410793" y="71183"/>
                    <a:pt x="409782" y="69324"/>
                    <a:pt x="403521" y="69324"/>
                  </a:cubicBezTo>
                  <a:close/>
                  <a:moveTo>
                    <a:pt x="1239291" y="1924"/>
                  </a:moveTo>
                  <a:lnTo>
                    <a:pt x="1712136" y="1924"/>
                  </a:lnTo>
                  <a:lnTo>
                    <a:pt x="1712861" y="2656"/>
                  </a:lnTo>
                  <a:lnTo>
                    <a:pt x="1715006" y="3782"/>
                  </a:lnTo>
                  <a:lnTo>
                    <a:pt x="1715028" y="4846"/>
                  </a:lnTo>
                  <a:lnTo>
                    <a:pt x="1715331" y="5152"/>
                  </a:lnTo>
                  <a:lnTo>
                    <a:pt x="1715331" y="477964"/>
                  </a:lnTo>
                  <a:cubicBezTo>
                    <a:pt x="1715331" y="479725"/>
                    <a:pt x="1713896" y="481160"/>
                    <a:pt x="1712136" y="481160"/>
                  </a:cubicBezTo>
                  <a:lnTo>
                    <a:pt x="1239291" y="481160"/>
                  </a:lnTo>
                  <a:lnTo>
                    <a:pt x="1238731" y="480600"/>
                  </a:lnTo>
                  <a:lnTo>
                    <a:pt x="1238349" y="480655"/>
                  </a:lnTo>
                  <a:lnTo>
                    <a:pt x="1237431" y="479300"/>
                  </a:lnTo>
                  <a:lnTo>
                    <a:pt x="1236095" y="477964"/>
                  </a:lnTo>
                  <a:lnTo>
                    <a:pt x="1236095" y="5119"/>
                  </a:lnTo>
                  <a:cubicBezTo>
                    <a:pt x="1236095" y="3358"/>
                    <a:pt x="1237530" y="1924"/>
                    <a:pt x="1239291" y="1924"/>
                  </a:cubicBezTo>
                  <a:close/>
                  <a:moveTo>
                    <a:pt x="662884" y="1924"/>
                  </a:moveTo>
                  <a:lnTo>
                    <a:pt x="748609" y="1924"/>
                  </a:lnTo>
                  <a:cubicBezTo>
                    <a:pt x="751707" y="1924"/>
                    <a:pt x="754218" y="4434"/>
                    <a:pt x="754218" y="7532"/>
                  </a:cubicBezTo>
                  <a:lnTo>
                    <a:pt x="754218" y="134735"/>
                  </a:lnTo>
                  <a:lnTo>
                    <a:pt x="686198" y="134735"/>
                  </a:lnTo>
                  <a:lnTo>
                    <a:pt x="686198" y="271427"/>
                  </a:lnTo>
                  <a:cubicBezTo>
                    <a:pt x="686198" y="273351"/>
                    <a:pt x="684633" y="274916"/>
                    <a:pt x="682709" y="274916"/>
                  </a:cubicBezTo>
                  <a:lnTo>
                    <a:pt x="621961" y="274916"/>
                  </a:lnTo>
                  <a:cubicBezTo>
                    <a:pt x="619972" y="274916"/>
                    <a:pt x="618341" y="273286"/>
                    <a:pt x="618341" y="271297"/>
                  </a:cubicBezTo>
                  <a:lnTo>
                    <a:pt x="618341" y="204874"/>
                  </a:lnTo>
                  <a:lnTo>
                    <a:pt x="552473" y="204874"/>
                  </a:lnTo>
                  <a:cubicBezTo>
                    <a:pt x="550582" y="204841"/>
                    <a:pt x="549017" y="203276"/>
                    <a:pt x="549017" y="201385"/>
                  </a:cubicBezTo>
                  <a:lnTo>
                    <a:pt x="549017" y="139072"/>
                  </a:lnTo>
                  <a:cubicBezTo>
                    <a:pt x="549017" y="137115"/>
                    <a:pt x="550615" y="135518"/>
                    <a:pt x="552571" y="135518"/>
                  </a:cubicBezTo>
                  <a:lnTo>
                    <a:pt x="618341" y="135518"/>
                  </a:lnTo>
                  <a:lnTo>
                    <a:pt x="618341" y="71312"/>
                  </a:lnTo>
                  <a:lnTo>
                    <a:pt x="552506" y="71312"/>
                  </a:lnTo>
                  <a:cubicBezTo>
                    <a:pt x="550582" y="71280"/>
                    <a:pt x="549017" y="69714"/>
                    <a:pt x="549017" y="67790"/>
                  </a:cubicBezTo>
                  <a:lnTo>
                    <a:pt x="549017" y="5510"/>
                  </a:lnTo>
                  <a:cubicBezTo>
                    <a:pt x="549017" y="3553"/>
                    <a:pt x="550615" y="1956"/>
                    <a:pt x="552571" y="1956"/>
                  </a:cubicBezTo>
                  <a:lnTo>
                    <a:pt x="662852" y="1956"/>
                  </a:lnTo>
                  <a:close/>
                  <a:moveTo>
                    <a:pt x="6782" y="1924"/>
                  </a:moveTo>
                  <a:lnTo>
                    <a:pt x="479628" y="1924"/>
                  </a:lnTo>
                  <a:lnTo>
                    <a:pt x="480379" y="2683"/>
                  </a:lnTo>
                  <a:lnTo>
                    <a:pt x="481551" y="3456"/>
                  </a:lnTo>
                  <a:lnTo>
                    <a:pt x="481571" y="3887"/>
                  </a:lnTo>
                  <a:lnTo>
                    <a:pt x="482823" y="5152"/>
                  </a:lnTo>
                  <a:lnTo>
                    <a:pt x="482823" y="477964"/>
                  </a:lnTo>
                  <a:lnTo>
                    <a:pt x="481272" y="479515"/>
                  </a:lnTo>
                  <a:lnTo>
                    <a:pt x="481258" y="479693"/>
                  </a:lnTo>
                  <a:lnTo>
                    <a:pt x="481081" y="479707"/>
                  </a:lnTo>
                  <a:lnTo>
                    <a:pt x="479628" y="481160"/>
                  </a:lnTo>
                  <a:lnTo>
                    <a:pt x="6782" y="481160"/>
                  </a:lnTo>
                  <a:lnTo>
                    <a:pt x="5416" y="479794"/>
                  </a:lnTo>
                  <a:lnTo>
                    <a:pt x="4467" y="479726"/>
                  </a:lnTo>
                  <a:lnTo>
                    <a:pt x="4473" y="478850"/>
                  </a:lnTo>
                  <a:lnTo>
                    <a:pt x="3587" y="477964"/>
                  </a:lnTo>
                  <a:lnTo>
                    <a:pt x="3587" y="5119"/>
                  </a:lnTo>
                  <a:cubicBezTo>
                    <a:pt x="3587" y="3358"/>
                    <a:pt x="5022" y="1924"/>
                    <a:pt x="6782" y="1924"/>
                  </a:cubicBezTo>
                  <a:close/>
                  <a:moveTo>
                    <a:pt x="832509" y="0"/>
                  </a:moveTo>
                  <a:lnTo>
                    <a:pt x="885790" y="0"/>
                  </a:lnTo>
                  <a:cubicBezTo>
                    <a:pt x="890192" y="0"/>
                    <a:pt x="893779" y="3587"/>
                    <a:pt x="893779" y="7989"/>
                  </a:cubicBezTo>
                  <a:lnTo>
                    <a:pt x="893779" y="62085"/>
                  </a:lnTo>
                  <a:cubicBezTo>
                    <a:pt x="893779" y="66095"/>
                    <a:pt x="890519" y="69356"/>
                    <a:pt x="886508" y="69356"/>
                  </a:cubicBezTo>
                  <a:lnTo>
                    <a:pt x="832411" y="69356"/>
                  </a:lnTo>
                  <a:cubicBezTo>
                    <a:pt x="828042" y="69324"/>
                    <a:pt x="824455" y="65769"/>
                    <a:pt x="824455" y="61367"/>
                  </a:cubicBezTo>
                  <a:lnTo>
                    <a:pt x="824455" y="8054"/>
                  </a:lnTo>
                  <a:cubicBezTo>
                    <a:pt x="824455" y="3587"/>
                    <a:pt x="828075" y="0"/>
                    <a:pt x="83250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scene3d>
              <a:camera prst="isometricOffAxis1Left">
                <a:rot lat="1800000" lon="3000000" rev="0"/>
              </a:camera>
              <a:lightRig rig="balanced" dir="t"/>
            </a:scene3d>
            <a:sp3d extrusionH="44450" prstMaterial="matte">
              <a:extrusionClr>
                <a:schemeClr val="accent1">
                  <a:lumMod val="50000"/>
                </a:schemeClr>
              </a:extrusionClr>
              <a:contourClr>
                <a:schemeClr val="bg1"/>
              </a:contourClr>
            </a:sp3d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2DB9AE-FF83-DA7C-4FDC-A4E46ED44165}"/>
              </a:ext>
            </a:extLst>
          </p:cNvPr>
          <p:cNvGrpSpPr/>
          <p:nvPr/>
        </p:nvGrpSpPr>
        <p:grpSpPr>
          <a:xfrm flipH="1">
            <a:off x="8627326" y="1865348"/>
            <a:ext cx="1435161" cy="4960363"/>
            <a:chOff x="371197" y="191082"/>
            <a:chExt cx="1644283" cy="6669130"/>
          </a:xfrm>
        </p:grpSpPr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51231071-B0F3-B32C-2232-A4D7F79E5DCE}"/>
                </a:ext>
              </a:extLst>
            </p:cNvPr>
            <p:cNvSpPr/>
            <p:nvPr/>
          </p:nvSpPr>
          <p:spPr>
            <a:xfrm>
              <a:off x="721337" y="6411669"/>
              <a:ext cx="1015424" cy="448543"/>
            </a:xfrm>
            <a:custGeom>
              <a:avLst/>
              <a:gdLst>
                <a:gd name="connsiteX0" fmla="*/ 1013999 w 1015424"/>
                <a:gd name="connsiteY0" fmla="*/ 287514 h 448543"/>
                <a:gd name="connsiteX1" fmla="*/ 952890 w 1015424"/>
                <a:gd name="connsiteY1" fmla="*/ 235386 h 448543"/>
                <a:gd name="connsiteX2" fmla="*/ 775186 w 1015424"/>
                <a:gd name="connsiteY2" fmla="*/ 176543 h 448543"/>
                <a:gd name="connsiteX3" fmla="*/ 759489 w 1015424"/>
                <a:gd name="connsiteY3" fmla="*/ 214736 h 448543"/>
                <a:gd name="connsiteX4" fmla="*/ 742449 w 1015424"/>
                <a:gd name="connsiteY4" fmla="*/ 226824 h 448543"/>
                <a:gd name="connsiteX5" fmla="*/ 742701 w 1015424"/>
                <a:gd name="connsiteY5" fmla="*/ 207517 h 448543"/>
                <a:gd name="connsiteX6" fmla="*/ 718022 w 1015424"/>
                <a:gd name="connsiteY6" fmla="*/ 146828 h 448543"/>
                <a:gd name="connsiteX7" fmla="*/ 701906 w 1015424"/>
                <a:gd name="connsiteY7" fmla="*/ 181747 h 448543"/>
                <a:gd name="connsiteX8" fmla="*/ 680920 w 1015424"/>
                <a:gd name="connsiteY8" fmla="*/ 190394 h 448543"/>
                <a:gd name="connsiteX9" fmla="*/ 688979 w 1015424"/>
                <a:gd name="connsiteY9" fmla="*/ 169156 h 448543"/>
                <a:gd name="connsiteX10" fmla="*/ 699052 w 1015424"/>
                <a:gd name="connsiteY10" fmla="*/ 133565 h 448543"/>
                <a:gd name="connsiteX11" fmla="*/ 649274 w 1015424"/>
                <a:gd name="connsiteY11" fmla="*/ 107040 h 448543"/>
                <a:gd name="connsiteX12" fmla="*/ 626526 w 1015424"/>
                <a:gd name="connsiteY12" fmla="*/ 148843 h 448543"/>
                <a:gd name="connsiteX13" fmla="*/ 610913 w 1015424"/>
                <a:gd name="connsiteY13" fmla="*/ 154047 h 448543"/>
                <a:gd name="connsiteX14" fmla="*/ 612424 w 1015424"/>
                <a:gd name="connsiteY14" fmla="*/ 139693 h 448543"/>
                <a:gd name="connsiteX15" fmla="*/ 591859 w 1015424"/>
                <a:gd name="connsiteY15" fmla="*/ 73044 h 448543"/>
                <a:gd name="connsiteX16" fmla="*/ 565501 w 1015424"/>
                <a:gd name="connsiteY16" fmla="*/ 110146 h 448543"/>
                <a:gd name="connsiteX17" fmla="*/ 542669 w 1015424"/>
                <a:gd name="connsiteY17" fmla="*/ 118372 h 448543"/>
                <a:gd name="connsiteX18" fmla="*/ 552826 w 1015424"/>
                <a:gd name="connsiteY18" fmla="*/ 97218 h 448543"/>
                <a:gd name="connsiteX19" fmla="*/ 557946 w 1015424"/>
                <a:gd name="connsiteY19" fmla="*/ 46350 h 448543"/>
                <a:gd name="connsiteX20" fmla="*/ 530665 w 1015424"/>
                <a:gd name="connsiteY20" fmla="*/ 32920 h 448543"/>
                <a:gd name="connsiteX21" fmla="*/ 506155 w 1015424"/>
                <a:gd name="connsiteY21" fmla="*/ 69434 h 448543"/>
                <a:gd name="connsiteX22" fmla="*/ 477447 w 1015424"/>
                <a:gd name="connsiteY22" fmla="*/ 81521 h 448543"/>
                <a:gd name="connsiteX23" fmla="*/ 495578 w 1015424"/>
                <a:gd name="connsiteY23" fmla="*/ 50212 h 448543"/>
                <a:gd name="connsiteX24" fmla="*/ 497760 w 1015424"/>
                <a:gd name="connsiteY24" fmla="*/ 7066 h 448543"/>
                <a:gd name="connsiteX25" fmla="*/ 457804 w 1015424"/>
                <a:gd name="connsiteY25" fmla="*/ 14117 h 448543"/>
                <a:gd name="connsiteX26" fmla="*/ 431783 w 1015424"/>
                <a:gd name="connsiteY26" fmla="*/ 47945 h 448543"/>
                <a:gd name="connsiteX27" fmla="*/ 322155 w 1015424"/>
                <a:gd name="connsiteY27" fmla="*/ 111321 h 448543"/>
                <a:gd name="connsiteX28" fmla="*/ 140339 w 1015424"/>
                <a:gd name="connsiteY28" fmla="*/ 97974 h 448543"/>
                <a:gd name="connsiteX29" fmla="*/ 99879 w 1015424"/>
                <a:gd name="connsiteY29" fmla="*/ 53821 h 448543"/>
                <a:gd name="connsiteX30" fmla="*/ 99879 w 1015424"/>
                <a:gd name="connsiteY30" fmla="*/ 53821 h 448543"/>
                <a:gd name="connsiteX31" fmla="*/ 56313 w 1015424"/>
                <a:gd name="connsiteY31" fmla="*/ 76905 h 448543"/>
                <a:gd name="connsiteX32" fmla="*/ 828 w 1015424"/>
                <a:gd name="connsiteY32" fmla="*/ 367509 h 448543"/>
                <a:gd name="connsiteX33" fmla="*/ 95346 w 1015424"/>
                <a:gd name="connsiteY33" fmla="*/ 431725 h 448543"/>
                <a:gd name="connsiteX34" fmla="*/ 183401 w 1015424"/>
                <a:gd name="connsiteY34" fmla="*/ 415860 h 448543"/>
                <a:gd name="connsiteX35" fmla="*/ 382845 w 1015424"/>
                <a:gd name="connsiteY35" fmla="*/ 431557 h 448543"/>
                <a:gd name="connsiteX36" fmla="*/ 785847 w 1015424"/>
                <a:gd name="connsiteY36" fmla="*/ 434914 h 448543"/>
                <a:gd name="connsiteX37" fmla="*/ 974127 w 1015424"/>
                <a:gd name="connsiteY37" fmla="*/ 371622 h 448543"/>
                <a:gd name="connsiteX38" fmla="*/ 1013999 w 1015424"/>
                <a:gd name="connsiteY38" fmla="*/ 287514 h 44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5424" h="448543">
                  <a:moveTo>
                    <a:pt x="1013999" y="287514"/>
                  </a:moveTo>
                  <a:cubicBezTo>
                    <a:pt x="1007955" y="254357"/>
                    <a:pt x="981346" y="242437"/>
                    <a:pt x="952890" y="235386"/>
                  </a:cubicBezTo>
                  <a:cubicBezTo>
                    <a:pt x="891277" y="220109"/>
                    <a:pt x="837135" y="200130"/>
                    <a:pt x="775186" y="176543"/>
                  </a:cubicBezTo>
                  <a:cubicBezTo>
                    <a:pt x="772668" y="193835"/>
                    <a:pt x="767967" y="202985"/>
                    <a:pt x="759489" y="214736"/>
                  </a:cubicBezTo>
                  <a:cubicBezTo>
                    <a:pt x="755208" y="220696"/>
                    <a:pt x="751095" y="233707"/>
                    <a:pt x="742449" y="226824"/>
                  </a:cubicBezTo>
                  <a:cubicBezTo>
                    <a:pt x="733887" y="219941"/>
                    <a:pt x="739931" y="214233"/>
                    <a:pt x="742701" y="207517"/>
                  </a:cubicBezTo>
                  <a:cubicBezTo>
                    <a:pt x="761000" y="163952"/>
                    <a:pt x="764610" y="165043"/>
                    <a:pt x="718022" y="146828"/>
                  </a:cubicBezTo>
                  <a:cubicBezTo>
                    <a:pt x="712902" y="158579"/>
                    <a:pt x="711307" y="166638"/>
                    <a:pt x="701906" y="181747"/>
                  </a:cubicBezTo>
                  <a:cubicBezTo>
                    <a:pt x="697709" y="188463"/>
                    <a:pt x="690657" y="198956"/>
                    <a:pt x="680920" y="190394"/>
                  </a:cubicBezTo>
                  <a:cubicBezTo>
                    <a:pt x="672358" y="182923"/>
                    <a:pt x="685369" y="174948"/>
                    <a:pt x="688979" y="169156"/>
                  </a:cubicBezTo>
                  <a:cubicBezTo>
                    <a:pt x="698548" y="153711"/>
                    <a:pt x="700563" y="145569"/>
                    <a:pt x="699052" y="133565"/>
                  </a:cubicBezTo>
                  <a:cubicBezTo>
                    <a:pt x="683271" y="124080"/>
                    <a:pt x="671687" y="118120"/>
                    <a:pt x="649274" y="107040"/>
                  </a:cubicBezTo>
                  <a:cubicBezTo>
                    <a:pt x="642391" y="122904"/>
                    <a:pt x="638278" y="138098"/>
                    <a:pt x="626526" y="148843"/>
                  </a:cubicBezTo>
                  <a:cubicBezTo>
                    <a:pt x="622581" y="152452"/>
                    <a:pt x="617377" y="157656"/>
                    <a:pt x="610913" y="154047"/>
                  </a:cubicBezTo>
                  <a:cubicBezTo>
                    <a:pt x="604114" y="150269"/>
                    <a:pt x="610410" y="142967"/>
                    <a:pt x="612424" y="139693"/>
                  </a:cubicBezTo>
                  <a:cubicBezTo>
                    <a:pt x="639705" y="96295"/>
                    <a:pt x="642391" y="98981"/>
                    <a:pt x="591859" y="73044"/>
                  </a:cubicBezTo>
                  <a:cubicBezTo>
                    <a:pt x="583632" y="87397"/>
                    <a:pt x="577505" y="99737"/>
                    <a:pt x="565501" y="110146"/>
                  </a:cubicBezTo>
                  <a:cubicBezTo>
                    <a:pt x="560632" y="114427"/>
                    <a:pt x="548713" y="123241"/>
                    <a:pt x="542669" y="118372"/>
                  </a:cubicBezTo>
                  <a:cubicBezTo>
                    <a:pt x="533771" y="111237"/>
                    <a:pt x="548293" y="103094"/>
                    <a:pt x="552826" y="97218"/>
                  </a:cubicBezTo>
                  <a:cubicBezTo>
                    <a:pt x="579939" y="61208"/>
                    <a:pt x="582541" y="61711"/>
                    <a:pt x="557946" y="46350"/>
                  </a:cubicBezTo>
                  <a:cubicBezTo>
                    <a:pt x="552742" y="43160"/>
                    <a:pt x="538220" y="31325"/>
                    <a:pt x="530665" y="32920"/>
                  </a:cubicBezTo>
                  <a:cubicBezTo>
                    <a:pt x="522859" y="48533"/>
                    <a:pt x="518158" y="55584"/>
                    <a:pt x="506155" y="69434"/>
                  </a:cubicBezTo>
                  <a:cubicBezTo>
                    <a:pt x="499020" y="77660"/>
                    <a:pt x="487939" y="93189"/>
                    <a:pt x="477447" y="81521"/>
                  </a:cubicBezTo>
                  <a:cubicBezTo>
                    <a:pt x="467626" y="70525"/>
                    <a:pt x="490290" y="58606"/>
                    <a:pt x="495578" y="50212"/>
                  </a:cubicBezTo>
                  <a:cubicBezTo>
                    <a:pt x="512366" y="23938"/>
                    <a:pt x="520257" y="22427"/>
                    <a:pt x="497760" y="7066"/>
                  </a:cubicBezTo>
                  <a:cubicBezTo>
                    <a:pt x="482147" y="-3595"/>
                    <a:pt x="472326" y="-2923"/>
                    <a:pt x="457804" y="14117"/>
                  </a:cubicBezTo>
                  <a:cubicBezTo>
                    <a:pt x="448571" y="24945"/>
                    <a:pt x="443031" y="39215"/>
                    <a:pt x="431783" y="47945"/>
                  </a:cubicBezTo>
                  <a:cubicBezTo>
                    <a:pt x="397031" y="72372"/>
                    <a:pt x="365721" y="95624"/>
                    <a:pt x="322155" y="111321"/>
                  </a:cubicBezTo>
                  <a:cubicBezTo>
                    <a:pt x="257856" y="131551"/>
                    <a:pt x="213787" y="140952"/>
                    <a:pt x="140339" y="97974"/>
                  </a:cubicBezTo>
                  <a:cubicBezTo>
                    <a:pt x="122039" y="88992"/>
                    <a:pt x="114653" y="74471"/>
                    <a:pt x="99879" y="53821"/>
                  </a:cubicBezTo>
                  <a:cubicBezTo>
                    <a:pt x="99879" y="53821"/>
                    <a:pt x="99879" y="53821"/>
                    <a:pt x="99879" y="53821"/>
                  </a:cubicBezTo>
                  <a:cubicBezTo>
                    <a:pt x="72850" y="37788"/>
                    <a:pt x="64708" y="59613"/>
                    <a:pt x="56313" y="76905"/>
                  </a:cubicBezTo>
                  <a:cubicBezTo>
                    <a:pt x="11657" y="168737"/>
                    <a:pt x="-3956" y="266444"/>
                    <a:pt x="828" y="367509"/>
                  </a:cubicBezTo>
                  <a:cubicBezTo>
                    <a:pt x="3263" y="420225"/>
                    <a:pt x="44142" y="447925"/>
                    <a:pt x="95346" y="431725"/>
                  </a:cubicBezTo>
                  <a:cubicBezTo>
                    <a:pt x="121032" y="423582"/>
                    <a:pt x="157127" y="416783"/>
                    <a:pt x="183401" y="415860"/>
                  </a:cubicBezTo>
                  <a:cubicBezTo>
                    <a:pt x="253743" y="413510"/>
                    <a:pt x="313174" y="422491"/>
                    <a:pt x="382845" y="431557"/>
                  </a:cubicBezTo>
                  <a:cubicBezTo>
                    <a:pt x="517067" y="448932"/>
                    <a:pt x="651289" y="457495"/>
                    <a:pt x="785847" y="434914"/>
                  </a:cubicBezTo>
                  <a:cubicBezTo>
                    <a:pt x="851993" y="423750"/>
                    <a:pt x="917635" y="410739"/>
                    <a:pt x="974127" y="371622"/>
                  </a:cubicBezTo>
                  <a:cubicBezTo>
                    <a:pt x="1003087" y="351477"/>
                    <a:pt x="1020714" y="324280"/>
                    <a:pt x="1013999" y="28751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3EB6C65E-0436-0864-1DF6-2ECABEA7F251}"/>
                </a:ext>
              </a:extLst>
            </p:cNvPr>
            <p:cNvSpPr/>
            <p:nvPr/>
          </p:nvSpPr>
          <p:spPr>
            <a:xfrm>
              <a:off x="669366" y="191166"/>
              <a:ext cx="1010870" cy="1151138"/>
            </a:xfrm>
            <a:custGeom>
              <a:avLst/>
              <a:gdLst>
                <a:gd name="connsiteX0" fmla="*/ 980937 w 1010870"/>
                <a:gd name="connsiteY0" fmla="*/ 191858 h 1151138"/>
                <a:gd name="connsiteX1" fmla="*/ 905642 w 1010870"/>
                <a:gd name="connsiteY1" fmla="*/ 182792 h 1151138"/>
                <a:gd name="connsiteX2" fmla="*/ 831774 w 1010870"/>
                <a:gd name="connsiteY2" fmla="*/ 128566 h 1151138"/>
                <a:gd name="connsiteX3" fmla="*/ 400484 w 1010870"/>
                <a:gd name="connsiteY3" fmla="*/ 8446 h 1151138"/>
                <a:gd name="connsiteX4" fmla="*/ 140853 w 1010870"/>
                <a:gd name="connsiteY4" fmla="*/ 229044 h 1151138"/>
                <a:gd name="connsiteX5" fmla="*/ 133383 w 1010870"/>
                <a:gd name="connsiteY5" fmla="*/ 434700 h 1151138"/>
                <a:gd name="connsiteX6" fmla="*/ 121967 w 1010870"/>
                <a:gd name="connsiteY6" fmla="*/ 705914 h 1151138"/>
                <a:gd name="connsiteX7" fmla="*/ 0 w 1010870"/>
                <a:gd name="connsiteY7" fmla="*/ 886555 h 1151138"/>
                <a:gd name="connsiteX8" fmla="*/ 340969 w 1010870"/>
                <a:gd name="connsiteY8" fmla="*/ 1151138 h 1151138"/>
                <a:gd name="connsiteX9" fmla="*/ 403673 w 1010870"/>
                <a:gd name="connsiteY9" fmla="*/ 969909 h 1151138"/>
                <a:gd name="connsiteX10" fmla="*/ 511874 w 1010870"/>
                <a:gd name="connsiteY10" fmla="*/ 889158 h 1151138"/>
                <a:gd name="connsiteX11" fmla="*/ 511874 w 1010870"/>
                <a:gd name="connsiteY11" fmla="*/ 889158 h 1151138"/>
                <a:gd name="connsiteX12" fmla="*/ 511874 w 1010870"/>
                <a:gd name="connsiteY12" fmla="*/ 889158 h 1151138"/>
                <a:gd name="connsiteX13" fmla="*/ 593633 w 1010870"/>
                <a:gd name="connsiteY13" fmla="*/ 941873 h 1151138"/>
                <a:gd name="connsiteX14" fmla="*/ 676063 w 1010870"/>
                <a:gd name="connsiteY14" fmla="*/ 905442 h 1151138"/>
                <a:gd name="connsiteX15" fmla="*/ 715935 w 1010870"/>
                <a:gd name="connsiteY15" fmla="*/ 839548 h 1151138"/>
                <a:gd name="connsiteX16" fmla="*/ 754884 w 1010870"/>
                <a:gd name="connsiteY16" fmla="*/ 792457 h 1151138"/>
                <a:gd name="connsiteX17" fmla="*/ 792825 w 1010870"/>
                <a:gd name="connsiteY17" fmla="*/ 747465 h 1151138"/>
                <a:gd name="connsiteX18" fmla="*/ 828500 w 1010870"/>
                <a:gd name="connsiteY18" fmla="*/ 683418 h 1151138"/>
                <a:gd name="connsiteX19" fmla="*/ 844617 w 1010870"/>
                <a:gd name="connsiteY19" fmla="*/ 564053 h 1151138"/>
                <a:gd name="connsiteX20" fmla="*/ 862161 w 1010870"/>
                <a:gd name="connsiteY20" fmla="*/ 513101 h 1151138"/>
                <a:gd name="connsiteX21" fmla="*/ 867869 w 1010870"/>
                <a:gd name="connsiteY21" fmla="*/ 399864 h 1151138"/>
                <a:gd name="connsiteX22" fmla="*/ 867869 w 1010870"/>
                <a:gd name="connsiteY22" fmla="*/ 399864 h 1151138"/>
                <a:gd name="connsiteX23" fmla="*/ 973551 w 1010870"/>
                <a:gd name="connsiteY23" fmla="*/ 323310 h 1151138"/>
                <a:gd name="connsiteX24" fmla="*/ 909000 w 1010870"/>
                <a:gd name="connsiteY24" fmla="*/ 326416 h 1151138"/>
                <a:gd name="connsiteX25" fmla="*/ 1010149 w 1010870"/>
                <a:gd name="connsiteY25" fmla="*/ 219726 h 1151138"/>
                <a:gd name="connsiteX26" fmla="*/ 980937 w 1010870"/>
                <a:gd name="connsiteY26" fmla="*/ 191858 h 11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10870" h="1151138">
                  <a:moveTo>
                    <a:pt x="980937" y="191858"/>
                  </a:moveTo>
                  <a:cubicBezTo>
                    <a:pt x="953405" y="201931"/>
                    <a:pt x="929314" y="195299"/>
                    <a:pt x="905642" y="182792"/>
                  </a:cubicBezTo>
                  <a:cubicBezTo>
                    <a:pt x="878445" y="168354"/>
                    <a:pt x="855865" y="147453"/>
                    <a:pt x="831774" y="128566"/>
                  </a:cubicBezTo>
                  <a:cubicBezTo>
                    <a:pt x="704771" y="28760"/>
                    <a:pt x="560895" y="-21101"/>
                    <a:pt x="400484" y="8446"/>
                  </a:cubicBezTo>
                  <a:cubicBezTo>
                    <a:pt x="275915" y="31362"/>
                    <a:pt x="177116" y="97088"/>
                    <a:pt x="140853" y="229044"/>
                  </a:cubicBezTo>
                  <a:cubicBezTo>
                    <a:pt x="122302" y="296700"/>
                    <a:pt x="128430" y="365868"/>
                    <a:pt x="133383" y="434700"/>
                  </a:cubicBezTo>
                  <a:cubicBezTo>
                    <a:pt x="139930" y="525608"/>
                    <a:pt x="141945" y="616181"/>
                    <a:pt x="121967" y="705914"/>
                  </a:cubicBezTo>
                  <a:cubicBezTo>
                    <a:pt x="82514" y="766939"/>
                    <a:pt x="49106" y="831994"/>
                    <a:pt x="0" y="886555"/>
                  </a:cubicBezTo>
                  <a:cubicBezTo>
                    <a:pt x="21909" y="904519"/>
                    <a:pt x="255014" y="1073325"/>
                    <a:pt x="340969" y="1151138"/>
                  </a:cubicBezTo>
                  <a:cubicBezTo>
                    <a:pt x="355323" y="1088518"/>
                    <a:pt x="376560" y="1027577"/>
                    <a:pt x="403673" y="969909"/>
                  </a:cubicBezTo>
                  <a:cubicBezTo>
                    <a:pt x="439013" y="894866"/>
                    <a:pt x="449002" y="876986"/>
                    <a:pt x="511874" y="889158"/>
                  </a:cubicBezTo>
                  <a:cubicBezTo>
                    <a:pt x="511874" y="889158"/>
                    <a:pt x="511874" y="889158"/>
                    <a:pt x="511874" y="889158"/>
                  </a:cubicBezTo>
                  <a:cubicBezTo>
                    <a:pt x="511874" y="889158"/>
                    <a:pt x="511874" y="889158"/>
                    <a:pt x="511874" y="889158"/>
                  </a:cubicBezTo>
                  <a:cubicBezTo>
                    <a:pt x="519512" y="890920"/>
                    <a:pt x="565176" y="926511"/>
                    <a:pt x="593633" y="941873"/>
                  </a:cubicBezTo>
                  <a:cubicBezTo>
                    <a:pt x="630902" y="962103"/>
                    <a:pt x="666326" y="946238"/>
                    <a:pt x="676063" y="905442"/>
                  </a:cubicBezTo>
                  <a:cubicBezTo>
                    <a:pt x="682526" y="878497"/>
                    <a:pt x="697888" y="859359"/>
                    <a:pt x="715935" y="839548"/>
                  </a:cubicBezTo>
                  <a:cubicBezTo>
                    <a:pt x="729533" y="824607"/>
                    <a:pt x="757066" y="817892"/>
                    <a:pt x="754884" y="792457"/>
                  </a:cubicBezTo>
                  <a:cubicBezTo>
                    <a:pt x="752365" y="762490"/>
                    <a:pt x="765628" y="752669"/>
                    <a:pt x="792825" y="747465"/>
                  </a:cubicBezTo>
                  <a:cubicBezTo>
                    <a:pt x="836894" y="738987"/>
                    <a:pt x="839916" y="726815"/>
                    <a:pt x="828500" y="683418"/>
                  </a:cubicBezTo>
                  <a:cubicBezTo>
                    <a:pt x="817840" y="642874"/>
                    <a:pt x="808018" y="600064"/>
                    <a:pt x="844617" y="564053"/>
                  </a:cubicBezTo>
                  <a:cubicBezTo>
                    <a:pt x="858215" y="550707"/>
                    <a:pt x="861237" y="532743"/>
                    <a:pt x="862161" y="513101"/>
                  </a:cubicBezTo>
                  <a:cubicBezTo>
                    <a:pt x="863923" y="475327"/>
                    <a:pt x="853515" y="436882"/>
                    <a:pt x="867869" y="399864"/>
                  </a:cubicBezTo>
                  <a:cubicBezTo>
                    <a:pt x="867869" y="399864"/>
                    <a:pt x="867869" y="399864"/>
                    <a:pt x="867869" y="399864"/>
                  </a:cubicBezTo>
                  <a:cubicBezTo>
                    <a:pt x="932923" y="396842"/>
                    <a:pt x="967423" y="371828"/>
                    <a:pt x="973551" y="323310"/>
                  </a:cubicBezTo>
                  <a:cubicBezTo>
                    <a:pt x="952985" y="321043"/>
                    <a:pt x="933259" y="342868"/>
                    <a:pt x="909000" y="326416"/>
                  </a:cubicBezTo>
                  <a:cubicBezTo>
                    <a:pt x="975649" y="301149"/>
                    <a:pt x="1003937" y="270679"/>
                    <a:pt x="1010149" y="219726"/>
                  </a:cubicBezTo>
                  <a:cubicBezTo>
                    <a:pt x="1013591" y="192613"/>
                    <a:pt x="1004861" y="183128"/>
                    <a:pt x="980937" y="191858"/>
                  </a:cubicBezTo>
                  <a:close/>
                </a:path>
              </a:pathLst>
            </a:custGeom>
            <a:solidFill>
              <a:srgbClr val="F9BDA8"/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D068FAAD-C409-156E-D6AE-7BD4838967D9}"/>
                </a:ext>
              </a:extLst>
            </p:cNvPr>
            <p:cNvSpPr/>
            <p:nvPr/>
          </p:nvSpPr>
          <p:spPr>
            <a:xfrm>
              <a:off x="821216" y="6308016"/>
              <a:ext cx="331903" cy="231858"/>
            </a:xfrm>
            <a:custGeom>
              <a:avLst/>
              <a:gdLst>
                <a:gd name="connsiteX0" fmla="*/ 331904 w 331903"/>
                <a:gd name="connsiteY0" fmla="*/ 151430 h 231858"/>
                <a:gd name="connsiteX1" fmla="*/ 222276 w 331903"/>
                <a:gd name="connsiteY1" fmla="*/ 214806 h 231858"/>
                <a:gd name="connsiteX2" fmla="*/ 40460 w 331903"/>
                <a:gd name="connsiteY2" fmla="*/ 201459 h 231858"/>
                <a:gd name="connsiteX3" fmla="*/ 0 w 331903"/>
                <a:gd name="connsiteY3" fmla="*/ 157306 h 231858"/>
                <a:gd name="connsiteX4" fmla="*/ 17376 w 331903"/>
                <a:gd name="connsiteY4" fmla="*/ 103584 h 231858"/>
                <a:gd name="connsiteX5" fmla="*/ 15697 w 331903"/>
                <a:gd name="connsiteY5" fmla="*/ 0 h 231858"/>
                <a:gd name="connsiteX6" fmla="*/ 275411 w 331903"/>
                <a:gd name="connsiteY6" fmla="*/ 11752 h 231858"/>
                <a:gd name="connsiteX7" fmla="*/ 313269 w 331903"/>
                <a:gd name="connsiteY7" fmla="*/ 5288 h 231858"/>
                <a:gd name="connsiteX8" fmla="*/ 331904 w 331903"/>
                <a:gd name="connsiteY8" fmla="*/ 151430 h 23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903" h="231858">
                  <a:moveTo>
                    <a:pt x="331904" y="151430"/>
                  </a:moveTo>
                  <a:cubicBezTo>
                    <a:pt x="297152" y="175857"/>
                    <a:pt x="265842" y="199109"/>
                    <a:pt x="222276" y="214806"/>
                  </a:cubicBezTo>
                  <a:cubicBezTo>
                    <a:pt x="157977" y="235036"/>
                    <a:pt x="113908" y="244437"/>
                    <a:pt x="40460" y="201459"/>
                  </a:cubicBezTo>
                  <a:cubicBezTo>
                    <a:pt x="22160" y="192477"/>
                    <a:pt x="14774" y="177956"/>
                    <a:pt x="0" y="157306"/>
                  </a:cubicBezTo>
                  <a:cubicBezTo>
                    <a:pt x="16956" y="139091"/>
                    <a:pt x="15949" y="124653"/>
                    <a:pt x="17376" y="103584"/>
                  </a:cubicBezTo>
                  <a:cubicBezTo>
                    <a:pt x="19558" y="71938"/>
                    <a:pt x="14522" y="31646"/>
                    <a:pt x="15697" y="0"/>
                  </a:cubicBezTo>
                  <a:cubicBezTo>
                    <a:pt x="101905" y="11836"/>
                    <a:pt x="188532" y="13766"/>
                    <a:pt x="275411" y="11752"/>
                  </a:cubicBezTo>
                  <a:cubicBezTo>
                    <a:pt x="288422" y="11416"/>
                    <a:pt x="301601" y="12759"/>
                    <a:pt x="313269" y="5288"/>
                  </a:cubicBezTo>
                  <a:cubicBezTo>
                    <a:pt x="313269" y="54730"/>
                    <a:pt x="310667" y="104591"/>
                    <a:pt x="331904" y="151430"/>
                  </a:cubicBezTo>
                  <a:close/>
                </a:path>
              </a:pathLst>
            </a:custGeom>
            <a:solidFill>
              <a:srgbClr val="5B5B5B"/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id="{0DB5C985-2F33-1516-D5D3-0B96F7FA92C4}"/>
                </a:ext>
              </a:extLst>
            </p:cNvPr>
            <p:cNvSpPr/>
            <p:nvPr/>
          </p:nvSpPr>
          <p:spPr>
            <a:xfrm>
              <a:off x="633536" y="2997309"/>
              <a:ext cx="744461" cy="3329395"/>
            </a:xfrm>
            <a:custGeom>
              <a:avLst/>
              <a:gdLst>
                <a:gd name="connsiteX0" fmla="*/ 700980 w 744461"/>
                <a:gd name="connsiteY0" fmla="*/ 1678219 h 3329395"/>
                <a:gd name="connsiteX1" fmla="*/ 727841 w 744461"/>
                <a:gd name="connsiteY1" fmla="*/ 1156860 h 3329395"/>
                <a:gd name="connsiteX2" fmla="*/ 744462 w 744461"/>
                <a:gd name="connsiteY2" fmla="*/ 701058 h 3329395"/>
                <a:gd name="connsiteX3" fmla="*/ 744462 w 744461"/>
                <a:gd name="connsiteY3" fmla="*/ 701058 h 3329395"/>
                <a:gd name="connsiteX4" fmla="*/ 710717 w 744461"/>
                <a:gd name="connsiteY4" fmla="*/ 1828 h 3329395"/>
                <a:gd name="connsiteX5" fmla="*/ 447142 w 744461"/>
                <a:gd name="connsiteY5" fmla="*/ 46317 h 3329395"/>
                <a:gd name="connsiteX6" fmla="*/ 229314 w 744461"/>
                <a:gd name="connsiteY6" fmla="*/ 102473 h 3329395"/>
                <a:gd name="connsiteX7" fmla="*/ 34822 w 744461"/>
                <a:gd name="connsiteY7" fmla="*/ 227546 h 3329395"/>
                <a:gd name="connsiteX8" fmla="*/ 27268 w 744461"/>
                <a:gd name="connsiteY8" fmla="*/ 697617 h 3329395"/>
                <a:gd name="connsiteX9" fmla="*/ 104997 w 744461"/>
                <a:gd name="connsiteY9" fmla="*/ 960773 h 3329395"/>
                <a:gd name="connsiteX10" fmla="*/ 184825 w 744461"/>
                <a:gd name="connsiteY10" fmla="*/ 1352694 h 3329395"/>
                <a:gd name="connsiteX11" fmla="*/ 212358 w 744461"/>
                <a:gd name="connsiteY11" fmla="*/ 1750660 h 3329395"/>
                <a:gd name="connsiteX12" fmla="*/ 185413 w 744461"/>
                <a:gd name="connsiteY12" fmla="*/ 2147786 h 3329395"/>
                <a:gd name="connsiteX13" fmla="*/ 135636 w 744461"/>
                <a:gd name="connsiteY13" fmla="*/ 3192099 h 3329395"/>
                <a:gd name="connsiteX14" fmla="*/ 203292 w 744461"/>
                <a:gd name="connsiteY14" fmla="*/ 3310624 h 3329395"/>
                <a:gd name="connsiteX15" fmla="*/ 519499 w 744461"/>
                <a:gd name="connsiteY15" fmla="*/ 3317003 h 3329395"/>
                <a:gd name="connsiteX16" fmla="*/ 588163 w 744461"/>
                <a:gd name="connsiteY16" fmla="*/ 3238854 h 3329395"/>
                <a:gd name="connsiteX17" fmla="*/ 659933 w 744461"/>
                <a:gd name="connsiteY17" fmla="*/ 2328931 h 3329395"/>
                <a:gd name="connsiteX18" fmla="*/ 700980 w 744461"/>
                <a:gd name="connsiteY18" fmla="*/ 1678219 h 33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4461" h="3329395">
                  <a:moveTo>
                    <a:pt x="700980" y="1678219"/>
                  </a:moveTo>
                  <a:cubicBezTo>
                    <a:pt x="710214" y="1504460"/>
                    <a:pt x="719028" y="1330702"/>
                    <a:pt x="727841" y="1156860"/>
                  </a:cubicBezTo>
                  <a:cubicBezTo>
                    <a:pt x="735144" y="1013656"/>
                    <a:pt x="743287" y="709704"/>
                    <a:pt x="744462" y="701058"/>
                  </a:cubicBezTo>
                  <a:cubicBezTo>
                    <a:pt x="744462" y="701058"/>
                    <a:pt x="744462" y="701058"/>
                    <a:pt x="744462" y="701058"/>
                  </a:cubicBezTo>
                  <a:cubicBezTo>
                    <a:pt x="743874" y="467450"/>
                    <a:pt x="738082" y="234177"/>
                    <a:pt x="710717" y="1828"/>
                  </a:cubicBezTo>
                  <a:cubicBezTo>
                    <a:pt x="699385" y="-9840"/>
                    <a:pt x="512112" y="37839"/>
                    <a:pt x="447142" y="46317"/>
                  </a:cubicBezTo>
                  <a:cubicBezTo>
                    <a:pt x="371846" y="56138"/>
                    <a:pt x="299237" y="71751"/>
                    <a:pt x="229314" y="102473"/>
                  </a:cubicBezTo>
                  <a:cubicBezTo>
                    <a:pt x="161490" y="132272"/>
                    <a:pt x="36669" y="223517"/>
                    <a:pt x="34822" y="227546"/>
                  </a:cubicBezTo>
                  <a:cubicBezTo>
                    <a:pt x="-2448" y="383677"/>
                    <a:pt x="-16802" y="539975"/>
                    <a:pt x="27268" y="697617"/>
                  </a:cubicBezTo>
                  <a:cubicBezTo>
                    <a:pt x="51107" y="782733"/>
                    <a:pt x="104410" y="957835"/>
                    <a:pt x="104997" y="960773"/>
                  </a:cubicBezTo>
                  <a:cubicBezTo>
                    <a:pt x="131858" y="1091385"/>
                    <a:pt x="159895" y="1221746"/>
                    <a:pt x="184825" y="1352694"/>
                  </a:cubicBezTo>
                  <a:cubicBezTo>
                    <a:pt x="209840" y="1484062"/>
                    <a:pt x="225453" y="1616186"/>
                    <a:pt x="212358" y="1750660"/>
                  </a:cubicBezTo>
                  <a:cubicBezTo>
                    <a:pt x="202621" y="1850802"/>
                    <a:pt x="186252" y="2131417"/>
                    <a:pt x="185413" y="2147786"/>
                  </a:cubicBezTo>
                  <a:cubicBezTo>
                    <a:pt x="177355" y="2296614"/>
                    <a:pt x="142603" y="2992738"/>
                    <a:pt x="135636" y="3192099"/>
                  </a:cubicBezTo>
                  <a:cubicBezTo>
                    <a:pt x="132446" y="3282252"/>
                    <a:pt x="115070" y="3277719"/>
                    <a:pt x="203292" y="3310624"/>
                  </a:cubicBezTo>
                  <a:cubicBezTo>
                    <a:pt x="215128" y="3319270"/>
                    <a:pt x="425569" y="3344284"/>
                    <a:pt x="519499" y="3317003"/>
                  </a:cubicBezTo>
                  <a:cubicBezTo>
                    <a:pt x="580105" y="3299376"/>
                    <a:pt x="583462" y="3301139"/>
                    <a:pt x="588163" y="3238854"/>
                  </a:cubicBezTo>
                  <a:cubicBezTo>
                    <a:pt x="594962" y="3149373"/>
                    <a:pt x="643061" y="2542729"/>
                    <a:pt x="659933" y="2328931"/>
                  </a:cubicBezTo>
                  <a:cubicBezTo>
                    <a:pt x="666061" y="2251705"/>
                    <a:pt x="694265" y="1804970"/>
                    <a:pt x="700980" y="1678219"/>
                  </a:cubicBezTo>
                  <a:close/>
                </a:path>
              </a:pathLst>
            </a:custGeom>
            <a:solidFill>
              <a:schemeClr val="accent2">
                <a:lumMod val="90000"/>
                <a:lumOff val="10000"/>
              </a:schemeClr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2">
              <a:extLst>
                <a:ext uri="{FF2B5EF4-FFF2-40B4-BE49-F238E27FC236}">
                  <a16:creationId xmlns:a16="http://schemas.microsoft.com/office/drawing/2014/main" id="{EC493DA7-EBA9-9E51-5B58-3F2D8CCF001D}"/>
                </a:ext>
              </a:extLst>
            </p:cNvPr>
            <p:cNvSpPr/>
            <p:nvPr/>
          </p:nvSpPr>
          <p:spPr>
            <a:xfrm>
              <a:off x="791332" y="191082"/>
              <a:ext cx="888957" cy="716981"/>
            </a:xfrm>
            <a:custGeom>
              <a:avLst/>
              <a:gdLst>
                <a:gd name="connsiteX0" fmla="*/ 0 w 888957"/>
                <a:gd name="connsiteY0" fmla="*/ 705914 h 716981"/>
                <a:gd name="connsiteX1" fmla="*/ 11416 w 888957"/>
                <a:gd name="connsiteY1" fmla="*/ 434700 h 716981"/>
                <a:gd name="connsiteX2" fmla="*/ 18887 w 888957"/>
                <a:gd name="connsiteY2" fmla="*/ 229044 h 716981"/>
                <a:gd name="connsiteX3" fmla="*/ 278517 w 888957"/>
                <a:gd name="connsiteY3" fmla="*/ 8446 h 716981"/>
                <a:gd name="connsiteX4" fmla="*/ 709807 w 888957"/>
                <a:gd name="connsiteY4" fmla="*/ 128566 h 716981"/>
                <a:gd name="connsiteX5" fmla="*/ 783676 w 888957"/>
                <a:gd name="connsiteY5" fmla="*/ 182792 h 716981"/>
                <a:gd name="connsiteX6" fmla="*/ 858971 w 888957"/>
                <a:gd name="connsiteY6" fmla="*/ 191858 h 716981"/>
                <a:gd name="connsiteX7" fmla="*/ 888266 w 888957"/>
                <a:gd name="connsiteY7" fmla="*/ 219726 h 716981"/>
                <a:gd name="connsiteX8" fmla="*/ 787117 w 888957"/>
                <a:gd name="connsiteY8" fmla="*/ 326416 h 716981"/>
                <a:gd name="connsiteX9" fmla="*/ 851668 w 888957"/>
                <a:gd name="connsiteY9" fmla="*/ 323310 h 716981"/>
                <a:gd name="connsiteX10" fmla="*/ 745986 w 888957"/>
                <a:gd name="connsiteY10" fmla="*/ 399864 h 716981"/>
                <a:gd name="connsiteX11" fmla="*/ 688654 w 888957"/>
                <a:gd name="connsiteY11" fmla="*/ 352773 h 716981"/>
                <a:gd name="connsiteX12" fmla="*/ 619738 w 888957"/>
                <a:gd name="connsiteY12" fmla="*/ 292167 h 716981"/>
                <a:gd name="connsiteX13" fmla="*/ 579782 w 888957"/>
                <a:gd name="connsiteY13" fmla="*/ 307277 h 716981"/>
                <a:gd name="connsiteX14" fmla="*/ 505494 w 888957"/>
                <a:gd name="connsiteY14" fmla="*/ 393401 h 716981"/>
                <a:gd name="connsiteX15" fmla="*/ 382101 w 888957"/>
                <a:gd name="connsiteY15" fmla="*/ 489178 h 716981"/>
                <a:gd name="connsiteX16" fmla="*/ 352134 w 888957"/>
                <a:gd name="connsiteY16" fmla="*/ 507645 h 716981"/>
                <a:gd name="connsiteX17" fmla="*/ 320823 w 888957"/>
                <a:gd name="connsiteY17" fmla="*/ 476754 h 716981"/>
                <a:gd name="connsiteX18" fmla="*/ 330141 w 888957"/>
                <a:gd name="connsiteY18" fmla="*/ 431678 h 716981"/>
                <a:gd name="connsiteX19" fmla="*/ 267101 w 888957"/>
                <a:gd name="connsiteY19" fmla="*/ 341777 h 716981"/>
                <a:gd name="connsiteX20" fmla="*/ 181061 w 888957"/>
                <a:gd name="connsiteY20" fmla="*/ 399109 h 716981"/>
                <a:gd name="connsiteX21" fmla="*/ 175941 w 888957"/>
                <a:gd name="connsiteY21" fmla="*/ 464415 h 716981"/>
                <a:gd name="connsiteX22" fmla="*/ 66230 w 888957"/>
                <a:gd name="connsiteY22" fmla="*/ 692399 h 716981"/>
                <a:gd name="connsiteX23" fmla="*/ 29799 w 888957"/>
                <a:gd name="connsiteY23" fmla="*/ 713049 h 716981"/>
                <a:gd name="connsiteX24" fmla="*/ 0 w 888957"/>
                <a:gd name="connsiteY24" fmla="*/ 705914 h 7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88957" h="716981">
                  <a:moveTo>
                    <a:pt x="0" y="705914"/>
                  </a:moveTo>
                  <a:cubicBezTo>
                    <a:pt x="19978" y="616181"/>
                    <a:pt x="17963" y="525608"/>
                    <a:pt x="11416" y="434700"/>
                  </a:cubicBezTo>
                  <a:cubicBezTo>
                    <a:pt x="6463" y="365952"/>
                    <a:pt x="252" y="296700"/>
                    <a:pt x="18887" y="229044"/>
                  </a:cubicBezTo>
                  <a:cubicBezTo>
                    <a:pt x="55149" y="97172"/>
                    <a:pt x="153948" y="31446"/>
                    <a:pt x="278517" y="8446"/>
                  </a:cubicBezTo>
                  <a:cubicBezTo>
                    <a:pt x="438845" y="-21101"/>
                    <a:pt x="582720" y="28760"/>
                    <a:pt x="709807" y="128566"/>
                  </a:cubicBezTo>
                  <a:cubicBezTo>
                    <a:pt x="733898" y="147453"/>
                    <a:pt x="756479" y="168354"/>
                    <a:pt x="783676" y="182792"/>
                  </a:cubicBezTo>
                  <a:cubicBezTo>
                    <a:pt x="807431" y="195383"/>
                    <a:pt x="831522" y="202015"/>
                    <a:pt x="858971" y="191858"/>
                  </a:cubicBezTo>
                  <a:cubicBezTo>
                    <a:pt x="882894" y="183128"/>
                    <a:pt x="891624" y="192613"/>
                    <a:pt x="888266" y="219726"/>
                  </a:cubicBezTo>
                  <a:cubicBezTo>
                    <a:pt x="881971" y="270679"/>
                    <a:pt x="853766" y="301149"/>
                    <a:pt x="787117" y="326416"/>
                  </a:cubicBezTo>
                  <a:cubicBezTo>
                    <a:pt x="811376" y="342868"/>
                    <a:pt x="831102" y="321043"/>
                    <a:pt x="851668" y="323310"/>
                  </a:cubicBezTo>
                  <a:cubicBezTo>
                    <a:pt x="845540" y="371828"/>
                    <a:pt x="811040" y="396842"/>
                    <a:pt x="745986" y="399864"/>
                  </a:cubicBezTo>
                  <a:cubicBezTo>
                    <a:pt x="719125" y="393652"/>
                    <a:pt x="705610" y="370737"/>
                    <a:pt x="688654" y="352773"/>
                  </a:cubicBezTo>
                  <a:cubicBezTo>
                    <a:pt x="667501" y="330277"/>
                    <a:pt x="645508" y="308956"/>
                    <a:pt x="619738" y="292167"/>
                  </a:cubicBezTo>
                  <a:cubicBezTo>
                    <a:pt x="596654" y="277142"/>
                    <a:pt x="584987" y="280584"/>
                    <a:pt x="579782" y="307277"/>
                  </a:cubicBezTo>
                  <a:cubicBezTo>
                    <a:pt x="571304" y="351178"/>
                    <a:pt x="541925" y="375857"/>
                    <a:pt x="505494" y="393401"/>
                  </a:cubicBezTo>
                  <a:cubicBezTo>
                    <a:pt x="457228" y="416652"/>
                    <a:pt x="414670" y="446200"/>
                    <a:pt x="382101" y="489178"/>
                  </a:cubicBezTo>
                  <a:cubicBezTo>
                    <a:pt x="374630" y="498999"/>
                    <a:pt x="365061" y="506218"/>
                    <a:pt x="352134" y="507645"/>
                  </a:cubicBezTo>
                  <a:cubicBezTo>
                    <a:pt x="331148" y="509911"/>
                    <a:pt x="318221" y="497740"/>
                    <a:pt x="320823" y="476754"/>
                  </a:cubicBezTo>
                  <a:cubicBezTo>
                    <a:pt x="322754" y="461561"/>
                    <a:pt x="328294" y="446955"/>
                    <a:pt x="330141" y="431678"/>
                  </a:cubicBezTo>
                  <a:cubicBezTo>
                    <a:pt x="335681" y="386853"/>
                    <a:pt x="310667" y="351178"/>
                    <a:pt x="267101" y="341777"/>
                  </a:cubicBezTo>
                  <a:cubicBezTo>
                    <a:pt x="226977" y="333047"/>
                    <a:pt x="194996" y="354452"/>
                    <a:pt x="181061" y="399109"/>
                  </a:cubicBezTo>
                  <a:cubicBezTo>
                    <a:pt x="174430" y="420514"/>
                    <a:pt x="175689" y="442506"/>
                    <a:pt x="175941" y="464415"/>
                  </a:cubicBezTo>
                  <a:cubicBezTo>
                    <a:pt x="176780" y="558429"/>
                    <a:pt x="140098" y="634312"/>
                    <a:pt x="66230" y="692399"/>
                  </a:cubicBezTo>
                  <a:cubicBezTo>
                    <a:pt x="54646" y="700290"/>
                    <a:pt x="43146" y="708684"/>
                    <a:pt x="29799" y="713049"/>
                  </a:cubicBezTo>
                  <a:cubicBezTo>
                    <a:pt x="18887" y="716574"/>
                    <a:pt x="6547" y="722366"/>
                    <a:pt x="0" y="705914"/>
                  </a:cubicBezTo>
                  <a:close/>
                </a:path>
              </a:pathLst>
            </a:custGeom>
            <a:solidFill>
              <a:srgbClr val="010201"/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17DEA0A6-1CFD-37C6-B566-6B2B9E3219C0}"/>
                </a:ext>
              </a:extLst>
            </p:cNvPr>
            <p:cNvSpPr/>
            <p:nvPr/>
          </p:nvSpPr>
          <p:spPr>
            <a:xfrm>
              <a:off x="1718635" y="1916424"/>
              <a:ext cx="296845" cy="283166"/>
            </a:xfrm>
            <a:custGeom>
              <a:avLst/>
              <a:gdLst>
                <a:gd name="connsiteX0" fmla="*/ 179799 w 296845"/>
                <a:gd name="connsiteY0" fmla="*/ 157428 h 283166"/>
                <a:gd name="connsiteX1" fmla="*/ 59259 w 296845"/>
                <a:gd name="connsiteY1" fmla="*/ 272344 h 283166"/>
                <a:gd name="connsiteX2" fmla="*/ 8055 w 296845"/>
                <a:gd name="connsiteY2" fmla="*/ 262187 h 283166"/>
                <a:gd name="connsiteX3" fmla="*/ 21569 w 296845"/>
                <a:gd name="connsiteY3" fmla="*/ 228527 h 283166"/>
                <a:gd name="connsiteX4" fmla="*/ 239901 w 296845"/>
                <a:gd name="connsiteY4" fmla="*/ 15316 h 283166"/>
                <a:gd name="connsiteX5" fmla="*/ 284893 w 296845"/>
                <a:gd name="connsiteY5" fmla="*/ 11623 h 283166"/>
                <a:gd name="connsiteX6" fmla="*/ 282207 w 296845"/>
                <a:gd name="connsiteY6" fmla="*/ 56195 h 283166"/>
                <a:gd name="connsiteX7" fmla="*/ 179799 w 296845"/>
                <a:gd name="connsiteY7" fmla="*/ 157428 h 28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6845" h="283166">
                  <a:moveTo>
                    <a:pt x="179799" y="157428"/>
                  </a:moveTo>
                  <a:cubicBezTo>
                    <a:pt x="139507" y="195622"/>
                    <a:pt x="98124" y="232808"/>
                    <a:pt x="59259" y="272344"/>
                  </a:cubicBezTo>
                  <a:cubicBezTo>
                    <a:pt x="34748" y="297275"/>
                    <a:pt x="21737" y="272764"/>
                    <a:pt x="8055" y="262187"/>
                  </a:cubicBezTo>
                  <a:cubicBezTo>
                    <a:pt x="-12091" y="246658"/>
                    <a:pt x="10573" y="238683"/>
                    <a:pt x="21569" y="228527"/>
                  </a:cubicBezTo>
                  <a:cubicBezTo>
                    <a:pt x="35420" y="215684"/>
                    <a:pt x="174007" y="80790"/>
                    <a:pt x="239901" y="15316"/>
                  </a:cubicBezTo>
                  <a:cubicBezTo>
                    <a:pt x="254842" y="458"/>
                    <a:pt x="265335" y="-8356"/>
                    <a:pt x="284893" y="11623"/>
                  </a:cubicBezTo>
                  <a:cubicBezTo>
                    <a:pt x="303360" y="30425"/>
                    <a:pt x="298827" y="40666"/>
                    <a:pt x="282207" y="56195"/>
                  </a:cubicBezTo>
                  <a:cubicBezTo>
                    <a:pt x="247120" y="89016"/>
                    <a:pt x="213795" y="123600"/>
                    <a:pt x="179799" y="157428"/>
                  </a:cubicBezTo>
                  <a:close/>
                </a:path>
              </a:pathLst>
            </a:custGeom>
            <a:solidFill>
              <a:srgbClr val="323232"/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2">
              <a:extLst>
                <a:ext uri="{FF2B5EF4-FFF2-40B4-BE49-F238E27FC236}">
                  <a16:creationId xmlns:a16="http://schemas.microsoft.com/office/drawing/2014/main" id="{59C17462-06D0-4632-6942-5FE0616D240A}"/>
                </a:ext>
              </a:extLst>
            </p:cNvPr>
            <p:cNvSpPr/>
            <p:nvPr/>
          </p:nvSpPr>
          <p:spPr>
            <a:xfrm>
              <a:off x="1354326" y="658588"/>
              <a:ext cx="143444" cy="72543"/>
            </a:xfrm>
            <a:custGeom>
              <a:avLst/>
              <a:gdLst>
                <a:gd name="connsiteX0" fmla="*/ 0 w 143444"/>
                <a:gd name="connsiteY0" fmla="*/ 12774 h 72543"/>
                <a:gd name="connsiteX1" fmla="*/ 140686 w 143444"/>
                <a:gd name="connsiteY1" fmla="*/ 52226 h 72543"/>
                <a:gd name="connsiteX2" fmla="*/ 139259 w 143444"/>
                <a:gd name="connsiteY2" fmla="*/ 69854 h 72543"/>
                <a:gd name="connsiteX3" fmla="*/ 119532 w 143444"/>
                <a:gd name="connsiteY3" fmla="*/ 64985 h 72543"/>
                <a:gd name="connsiteX4" fmla="*/ 0 w 143444"/>
                <a:gd name="connsiteY4" fmla="*/ 12774 h 7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44" h="72543">
                  <a:moveTo>
                    <a:pt x="0" y="12774"/>
                  </a:moveTo>
                  <a:cubicBezTo>
                    <a:pt x="54058" y="-15934"/>
                    <a:pt x="121547" y="6562"/>
                    <a:pt x="140686" y="52226"/>
                  </a:cubicBezTo>
                  <a:cubicBezTo>
                    <a:pt x="143372" y="58605"/>
                    <a:pt x="145806" y="65405"/>
                    <a:pt x="139259" y="69854"/>
                  </a:cubicBezTo>
                  <a:cubicBezTo>
                    <a:pt x="131872" y="74890"/>
                    <a:pt x="123981" y="72624"/>
                    <a:pt x="119532" y="64985"/>
                  </a:cubicBezTo>
                  <a:cubicBezTo>
                    <a:pt x="94266" y="22091"/>
                    <a:pt x="53722" y="11346"/>
                    <a:pt x="0" y="12774"/>
                  </a:cubicBezTo>
                  <a:close/>
                </a:path>
              </a:pathLst>
            </a:custGeom>
            <a:solidFill>
              <a:srgbClr val="2A1A16"/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2">
              <a:extLst>
                <a:ext uri="{FF2B5EF4-FFF2-40B4-BE49-F238E27FC236}">
                  <a16:creationId xmlns:a16="http://schemas.microsoft.com/office/drawing/2014/main" id="{1C636EF0-2EE1-F285-3B55-26C9485D88A9}"/>
                </a:ext>
              </a:extLst>
            </p:cNvPr>
            <p:cNvSpPr/>
            <p:nvPr/>
          </p:nvSpPr>
          <p:spPr>
            <a:xfrm>
              <a:off x="1382615" y="718621"/>
              <a:ext cx="84109" cy="55834"/>
            </a:xfrm>
            <a:custGeom>
              <a:avLst/>
              <a:gdLst>
                <a:gd name="connsiteX0" fmla="*/ 0 w 84109"/>
                <a:gd name="connsiteY0" fmla="*/ 0 h 55834"/>
                <a:gd name="connsiteX1" fmla="*/ 84109 w 84109"/>
                <a:gd name="connsiteY1" fmla="*/ 47175 h 55834"/>
                <a:gd name="connsiteX2" fmla="*/ 0 w 84109"/>
                <a:gd name="connsiteY2" fmla="*/ 0 h 5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09" h="55834">
                  <a:moveTo>
                    <a:pt x="0" y="0"/>
                  </a:moveTo>
                  <a:cubicBezTo>
                    <a:pt x="29463" y="24175"/>
                    <a:pt x="49693" y="46839"/>
                    <a:pt x="84109" y="47175"/>
                  </a:cubicBezTo>
                  <a:cubicBezTo>
                    <a:pt x="54310" y="67741"/>
                    <a:pt x="23168" y="51540"/>
                    <a:pt x="0" y="0"/>
                  </a:cubicBezTo>
                  <a:close/>
                </a:path>
              </a:pathLst>
            </a:custGeom>
            <a:solidFill>
              <a:srgbClr val="3D261D"/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2">
              <a:extLst>
                <a:ext uri="{FF2B5EF4-FFF2-40B4-BE49-F238E27FC236}">
                  <a16:creationId xmlns:a16="http://schemas.microsoft.com/office/drawing/2014/main" id="{23C8578D-B55A-C8EC-2636-908EE883EB37}"/>
                </a:ext>
              </a:extLst>
            </p:cNvPr>
            <p:cNvSpPr/>
            <p:nvPr/>
          </p:nvSpPr>
          <p:spPr>
            <a:xfrm>
              <a:off x="1875036" y="1986392"/>
              <a:ext cx="74320" cy="69111"/>
            </a:xfrm>
            <a:custGeom>
              <a:avLst/>
              <a:gdLst>
                <a:gd name="connsiteX0" fmla="*/ 73846 w 74320"/>
                <a:gd name="connsiteY0" fmla="*/ 9647 h 69111"/>
                <a:gd name="connsiteX1" fmla="*/ 68474 w 74320"/>
                <a:gd name="connsiteY1" fmla="*/ 15439 h 69111"/>
                <a:gd name="connsiteX2" fmla="*/ 17185 w 74320"/>
                <a:gd name="connsiteY2" fmla="*/ 65048 h 69111"/>
                <a:gd name="connsiteX3" fmla="*/ 2664 w 74320"/>
                <a:gd name="connsiteY3" fmla="*/ 66727 h 69111"/>
                <a:gd name="connsiteX4" fmla="*/ 3167 w 74320"/>
                <a:gd name="connsiteY4" fmla="*/ 55647 h 69111"/>
                <a:gd name="connsiteX5" fmla="*/ 59240 w 74320"/>
                <a:gd name="connsiteY5" fmla="*/ 1672 h 69111"/>
                <a:gd name="connsiteX6" fmla="*/ 73846 w 74320"/>
                <a:gd name="connsiteY6" fmla="*/ 9647 h 6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20" h="69111">
                  <a:moveTo>
                    <a:pt x="73846" y="9647"/>
                  </a:moveTo>
                  <a:cubicBezTo>
                    <a:pt x="72335" y="12249"/>
                    <a:pt x="70656" y="13256"/>
                    <a:pt x="68474" y="15439"/>
                  </a:cubicBezTo>
                  <a:cubicBezTo>
                    <a:pt x="51517" y="32143"/>
                    <a:pt x="34477" y="48764"/>
                    <a:pt x="17185" y="65048"/>
                  </a:cubicBezTo>
                  <a:cubicBezTo>
                    <a:pt x="13240" y="68825"/>
                    <a:pt x="8036" y="71092"/>
                    <a:pt x="2664" y="66727"/>
                  </a:cubicBezTo>
                  <a:cubicBezTo>
                    <a:pt x="-2121" y="62866"/>
                    <a:pt x="481" y="58249"/>
                    <a:pt x="3167" y="55647"/>
                  </a:cubicBezTo>
                  <a:cubicBezTo>
                    <a:pt x="21550" y="37347"/>
                    <a:pt x="40101" y="19132"/>
                    <a:pt x="59240" y="1672"/>
                  </a:cubicBezTo>
                  <a:cubicBezTo>
                    <a:pt x="65368" y="-3952"/>
                    <a:pt x="76784" y="6121"/>
                    <a:pt x="73846" y="9647"/>
                  </a:cubicBezTo>
                  <a:close/>
                </a:path>
              </a:pathLst>
            </a:custGeom>
            <a:solidFill>
              <a:srgbClr val="E3E3DF"/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2">
              <a:extLst>
                <a:ext uri="{FF2B5EF4-FFF2-40B4-BE49-F238E27FC236}">
                  <a16:creationId xmlns:a16="http://schemas.microsoft.com/office/drawing/2014/main" id="{CCDCA550-71AD-5530-E68B-3D83E06D9F4E}"/>
                </a:ext>
              </a:extLst>
            </p:cNvPr>
            <p:cNvSpPr/>
            <p:nvPr/>
          </p:nvSpPr>
          <p:spPr>
            <a:xfrm>
              <a:off x="1418206" y="2060564"/>
              <a:ext cx="519791" cy="354928"/>
            </a:xfrm>
            <a:custGeom>
              <a:avLst/>
              <a:gdLst>
                <a:gd name="connsiteX0" fmla="*/ 480228 w 519791"/>
                <a:gd name="connsiteY0" fmla="*/ 13288 h 354928"/>
                <a:gd name="connsiteX1" fmla="*/ 359688 w 519791"/>
                <a:gd name="connsiteY1" fmla="*/ 128203 h 354928"/>
                <a:gd name="connsiteX2" fmla="*/ 308484 w 519791"/>
                <a:gd name="connsiteY2" fmla="*/ 118046 h 354928"/>
                <a:gd name="connsiteX3" fmla="*/ 318641 w 519791"/>
                <a:gd name="connsiteY3" fmla="*/ 88331 h 354928"/>
                <a:gd name="connsiteX4" fmla="*/ 341557 w 519791"/>
                <a:gd name="connsiteY4" fmla="*/ 66422 h 354928"/>
                <a:gd name="connsiteX5" fmla="*/ 232517 w 519791"/>
                <a:gd name="connsiteY5" fmla="*/ 6488 h 354928"/>
                <a:gd name="connsiteX6" fmla="*/ 203725 w 519791"/>
                <a:gd name="connsiteY6" fmla="*/ 12616 h 354928"/>
                <a:gd name="connsiteX7" fmla="*/ 99638 w 519791"/>
                <a:gd name="connsiteY7" fmla="*/ 106378 h 354928"/>
                <a:gd name="connsiteX8" fmla="*/ 0 w 519791"/>
                <a:gd name="connsiteY8" fmla="*/ 192166 h 354928"/>
                <a:gd name="connsiteX9" fmla="*/ 78401 w 519791"/>
                <a:gd name="connsiteY9" fmla="*/ 354929 h 354928"/>
                <a:gd name="connsiteX10" fmla="*/ 115755 w 519791"/>
                <a:gd name="connsiteY10" fmla="*/ 343597 h 354928"/>
                <a:gd name="connsiteX11" fmla="*/ 314192 w 519791"/>
                <a:gd name="connsiteY11" fmla="*/ 280641 h 354928"/>
                <a:gd name="connsiteX12" fmla="*/ 387221 w 519791"/>
                <a:gd name="connsiteY12" fmla="*/ 246644 h 354928"/>
                <a:gd name="connsiteX13" fmla="*/ 503060 w 519791"/>
                <a:gd name="connsiteY13" fmla="*/ 102265 h 354928"/>
                <a:gd name="connsiteX14" fmla="*/ 480228 w 519791"/>
                <a:gd name="connsiteY14" fmla="*/ 13288 h 35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9791" h="354928">
                  <a:moveTo>
                    <a:pt x="480228" y="13288"/>
                  </a:moveTo>
                  <a:cubicBezTo>
                    <a:pt x="439936" y="51481"/>
                    <a:pt x="398553" y="88667"/>
                    <a:pt x="359688" y="128203"/>
                  </a:cubicBezTo>
                  <a:cubicBezTo>
                    <a:pt x="335177" y="153134"/>
                    <a:pt x="322166" y="128623"/>
                    <a:pt x="308484" y="118046"/>
                  </a:cubicBezTo>
                  <a:cubicBezTo>
                    <a:pt x="288338" y="102517"/>
                    <a:pt x="311170" y="96389"/>
                    <a:pt x="318641" y="88331"/>
                  </a:cubicBezTo>
                  <a:cubicBezTo>
                    <a:pt x="325776" y="80609"/>
                    <a:pt x="334170" y="74229"/>
                    <a:pt x="341557" y="66422"/>
                  </a:cubicBezTo>
                  <a:cubicBezTo>
                    <a:pt x="324601" y="4558"/>
                    <a:pt x="296984" y="-10468"/>
                    <a:pt x="232517" y="6488"/>
                  </a:cubicBezTo>
                  <a:cubicBezTo>
                    <a:pt x="223032" y="9007"/>
                    <a:pt x="213463" y="11525"/>
                    <a:pt x="203725" y="12616"/>
                  </a:cubicBezTo>
                  <a:cubicBezTo>
                    <a:pt x="147149" y="18828"/>
                    <a:pt x="111474" y="50474"/>
                    <a:pt x="99638" y="106378"/>
                  </a:cubicBezTo>
                  <a:cubicBezTo>
                    <a:pt x="90153" y="151371"/>
                    <a:pt x="63376" y="196532"/>
                    <a:pt x="0" y="192166"/>
                  </a:cubicBezTo>
                  <a:cubicBezTo>
                    <a:pt x="22328" y="248239"/>
                    <a:pt x="42474" y="305319"/>
                    <a:pt x="78401" y="354929"/>
                  </a:cubicBezTo>
                  <a:cubicBezTo>
                    <a:pt x="90824" y="351151"/>
                    <a:pt x="103416" y="347794"/>
                    <a:pt x="115755" y="343597"/>
                  </a:cubicBezTo>
                  <a:cubicBezTo>
                    <a:pt x="181397" y="321268"/>
                    <a:pt x="243094" y="288027"/>
                    <a:pt x="314192" y="280641"/>
                  </a:cubicBezTo>
                  <a:cubicBezTo>
                    <a:pt x="339710" y="277954"/>
                    <a:pt x="367831" y="263936"/>
                    <a:pt x="387221" y="246644"/>
                  </a:cubicBezTo>
                  <a:cubicBezTo>
                    <a:pt x="433473" y="205345"/>
                    <a:pt x="475527" y="159681"/>
                    <a:pt x="503060" y="102265"/>
                  </a:cubicBezTo>
                  <a:cubicBezTo>
                    <a:pt x="528410" y="49466"/>
                    <a:pt x="528074" y="43590"/>
                    <a:pt x="480228" y="13288"/>
                  </a:cubicBezTo>
                  <a:close/>
                </a:path>
              </a:pathLst>
            </a:custGeom>
            <a:solidFill>
              <a:srgbClr val="F7BDA7"/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2">
              <a:extLst>
                <a:ext uri="{FF2B5EF4-FFF2-40B4-BE49-F238E27FC236}">
                  <a16:creationId xmlns:a16="http://schemas.microsoft.com/office/drawing/2014/main" id="{9C6A6F51-E81E-03BF-C7E9-F75AC092FAEB}"/>
                </a:ext>
              </a:extLst>
            </p:cNvPr>
            <p:cNvSpPr/>
            <p:nvPr/>
          </p:nvSpPr>
          <p:spPr>
            <a:xfrm>
              <a:off x="371197" y="1077721"/>
              <a:ext cx="1125493" cy="2147217"/>
            </a:xfrm>
            <a:custGeom>
              <a:avLst/>
              <a:gdLst>
                <a:gd name="connsiteX0" fmla="*/ 909764 w 1125493"/>
                <a:gd name="connsiteY0" fmla="*/ 1168966 h 2147217"/>
                <a:gd name="connsiteX1" fmla="*/ 876188 w 1125493"/>
                <a:gd name="connsiteY1" fmla="*/ 1148904 h 2147217"/>
                <a:gd name="connsiteX2" fmla="*/ 856294 w 1125493"/>
                <a:gd name="connsiteY2" fmla="*/ 1025846 h 2147217"/>
                <a:gd name="connsiteX3" fmla="*/ 789644 w 1125493"/>
                <a:gd name="connsiteY3" fmla="*/ 588512 h 2147217"/>
                <a:gd name="connsiteX4" fmla="*/ 639054 w 1125493"/>
                <a:gd name="connsiteY4" fmla="*/ 264583 h 2147217"/>
                <a:gd name="connsiteX5" fmla="*/ 400409 w 1125493"/>
                <a:gd name="connsiteY5" fmla="*/ 68496 h 2147217"/>
                <a:gd name="connsiteX6" fmla="*/ 298168 w 1125493"/>
                <a:gd name="connsiteY6" fmla="*/ 0 h 2147217"/>
                <a:gd name="connsiteX7" fmla="*/ 201804 w 1125493"/>
                <a:gd name="connsiteY7" fmla="*/ 111894 h 2147217"/>
                <a:gd name="connsiteX8" fmla="*/ 16713 w 1125493"/>
                <a:gd name="connsiteY8" fmla="*/ 942744 h 2147217"/>
                <a:gd name="connsiteX9" fmla="*/ 159246 w 1125493"/>
                <a:gd name="connsiteY9" fmla="*/ 1798525 h 2147217"/>
                <a:gd name="connsiteX10" fmla="*/ 225140 w 1125493"/>
                <a:gd name="connsiteY10" fmla="*/ 2072845 h 2147217"/>
                <a:gd name="connsiteX11" fmla="*/ 297245 w 1125493"/>
                <a:gd name="connsiteY11" fmla="*/ 2147217 h 2147217"/>
                <a:gd name="connsiteX12" fmla="*/ 449766 w 1125493"/>
                <a:gd name="connsiteY12" fmla="*/ 2055301 h 2147217"/>
                <a:gd name="connsiteX13" fmla="*/ 795520 w 1125493"/>
                <a:gd name="connsiteY13" fmla="*/ 1964813 h 2147217"/>
                <a:gd name="connsiteX14" fmla="*/ 957863 w 1125493"/>
                <a:gd name="connsiteY14" fmla="*/ 1923766 h 2147217"/>
                <a:gd name="connsiteX15" fmla="*/ 973224 w 1125493"/>
                <a:gd name="connsiteY15" fmla="*/ 1921499 h 2147217"/>
                <a:gd name="connsiteX16" fmla="*/ 1012592 w 1125493"/>
                <a:gd name="connsiteY16" fmla="*/ 1829080 h 2147217"/>
                <a:gd name="connsiteX17" fmla="*/ 981618 w 1125493"/>
                <a:gd name="connsiteY17" fmla="*/ 1555683 h 2147217"/>
                <a:gd name="connsiteX18" fmla="*/ 955177 w 1125493"/>
                <a:gd name="connsiteY18" fmla="*/ 1489118 h 2147217"/>
                <a:gd name="connsiteX19" fmla="*/ 1021742 w 1125493"/>
                <a:gd name="connsiteY19" fmla="*/ 1451093 h 2147217"/>
                <a:gd name="connsiteX20" fmla="*/ 1125493 w 1125493"/>
                <a:gd name="connsiteY20" fmla="*/ 1337856 h 2147217"/>
                <a:gd name="connsiteX21" fmla="*/ 1047092 w 1125493"/>
                <a:gd name="connsiteY21" fmla="*/ 1175094 h 2147217"/>
                <a:gd name="connsiteX22" fmla="*/ 909764 w 1125493"/>
                <a:gd name="connsiteY22" fmla="*/ 1168966 h 214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5493" h="2147217">
                  <a:moveTo>
                    <a:pt x="909764" y="1168966"/>
                  </a:moveTo>
                  <a:cubicBezTo>
                    <a:pt x="885673" y="1177612"/>
                    <a:pt x="879210" y="1172072"/>
                    <a:pt x="876188" y="1148904"/>
                  </a:cubicBezTo>
                  <a:cubicBezTo>
                    <a:pt x="870732" y="1107773"/>
                    <a:pt x="862338" y="1066977"/>
                    <a:pt x="856294" y="1025846"/>
                  </a:cubicBezTo>
                  <a:cubicBezTo>
                    <a:pt x="835057" y="879872"/>
                    <a:pt x="829013" y="731296"/>
                    <a:pt x="789644" y="588512"/>
                  </a:cubicBezTo>
                  <a:cubicBezTo>
                    <a:pt x="757663" y="472673"/>
                    <a:pt x="720645" y="357925"/>
                    <a:pt x="639054" y="264583"/>
                  </a:cubicBezTo>
                  <a:cubicBezTo>
                    <a:pt x="611101" y="226138"/>
                    <a:pt x="468317" y="113992"/>
                    <a:pt x="400409" y="68496"/>
                  </a:cubicBezTo>
                  <a:cubicBezTo>
                    <a:pt x="366329" y="45664"/>
                    <a:pt x="338628" y="13179"/>
                    <a:pt x="298168" y="0"/>
                  </a:cubicBezTo>
                  <a:cubicBezTo>
                    <a:pt x="261990" y="33744"/>
                    <a:pt x="230260" y="71518"/>
                    <a:pt x="201804" y="111894"/>
                  </a:cubicBezTo>
                  <a:cubicBezTo>
                    <a:pt x="24520" y="362962"/>
                    <a:pt x="-31973" y="641647"/>
                    <a:pt x="16713" y="942744"/>
                  </a:cubicBezTo>
                  <a:cubicBezTo>
                    <a:pt x="62797" y="1228228"/>
                    <a:pt x="110560" y="1513461"/>
                    <a:pt x="159246" y="1798525"/>
                  </a:cubicBezTo>
                  <a:cubicBezTo>
                    <a:pt x="175027" y="1891280"/>
                    <a:pt x="190808" y="1984371"/>
                    <a:pt x="225140" y="2072845"/>
                  </a:cubicBezTo>
                  <a:cubicBezTo>
                    <a:pt x="238822" y="2108101"/>
                    <a:pt x="259723" y="2135466"/>
                    <a:pt x="297245" y="2147217"/>
                  </a:cubicBezTo>
                  <a:cubicBezTo>
                    <a:pt x="379088" y="2130513"/>
                    <a:pt x="440449" y="2060926"/>
                    <a:pt x="449766" y="2055301"/>
                  </a:cubicBezTo>
                  <a:cubicBezTo>
                    <a:pt x="555952" y="1990667"/>
                    <a:pt x="676324" y="1979587"/>
                    <a:pt x="795520" y="1964813"/>
                  </a:cubicBezTo>
                  <a:cubicBezTo>
                    <a:pt x="851509" y="1957846"/>
                    <a:pt x="908757" y="1957174"/>
                    <a:pt x="957863" y="1923766"/>
                  </a:cubicBezTo>
                  <a:cubicBezTo>
                    <a:pt x="962731" y="1920408"/>
                    <a:pt x="967684" y="1919569"/>
                    <a:pt x="973224" y="1921499"/>
                  </a:cubicBezTo>
                  <a:cubicBezTo>
                    <a:pt x="986655" y="1890861"/>
                    <a:pt x="1007136" y="1863328"/>
                    <a:pt x="1012592" y="1829080"/>
                  </a:cubicBezTo>
                  <a:cubicBezTo>
                    <a:pt x="1027618" y="1734982"/>
                    <a:pt x="1019392" y="1643906"/>
                    <a:pt x="981618" y="1555683"/>
                  </a:cubicBezTo>
                  <a:cubicBezTo>
                    <a:pt x="971965" y="1533271"/>
                    <a:pt x="946531" y="1510523"/>
                    <a:pt x="955177" y="1489118"/>
                  </a:cubicBezTo>
                  <a:cubicBezTo>
                    <a:pt x="964578" y="1466118"/>
                    <a:pt x="998406" y="1462592"/>
                    <a:pt x="1021742" y="1451093"/>
                  </a:cubicBezTo>
                  <a:cubicBezTo>
                    <a:pt x="1071267" y="1426582"/>
                    <a:pt x="1114833" y="1397538"/>
                    <a:pt x="1125493" y="1337856"/>
                  </a:cubicBezTo>
                  <a:cubicBezTo>
                    <a:pt x="1089650" y="1288330"/>
                    <a:pt x="1069421" y="1231166"/>
                    <a:pt x="1047092" y="1175094"/>
                  </a:cubicBezTo>
                  <a:cubicBezTo>
                    <a:pt x="1002771" y="1140845"/>
                    <a:pt x="955428" y="1152597"/>
                    <a:pt x="909764" y="11689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2">
              <a:extLst>
                <a:ext uri="{FF2B5EF4-FFF2-40B4-BE49-F238E27FC236}">
                  <a16:creationId xmlns:a16="http://schemas.microsoft.com/office/drawing/2014/main" id="{EA21ED6B-30F4-3AA0-0C5E-8DE7E44CD17A}"/>
                </a:ext>
              </a:extLst>
            </p:cNvPr>
            <p:cNvSpPr/>
            <p:nvPr/>
          </p:nvSpPr>
          <p:spPr>
            <a:xfrm>
              <a:off x="1830380" y="2068107"/>
              <a:ext cx="37287" cy="34067"/>
            </a:xfrm>
            <a:custGeom>
              <a:avLst/>
              <a:gdLst>
                <a:gd name="connsiteX0" fmla="*/ 36996 w 37287"/>
                <a:gd name="connsiteY0" fmla="*/ 8683 h 34067"/>
                <a:gd name="connsiteX1" fmla="*/ 31791 w 37287"/>
                <a:gd name="connsiteY1" fmla="*/ 15650 h 34067"/>
                <a:gd name="connsiteX2" fmla="*/ 17185 w 37287"/>
                <a:gd name="connsiteY2" fmla="*/ 30004 h 34067"/>
                <a:gd name="connsiteX3" fmla="*/ 2664 w 37287"/>
                <a:gd name="connsiteY3" fmla="*/ 31683 h 34067"/>
                <a:gd name="connsiteX4" fmla="*/ 3167 w 37287"/>
                <a:gd name="connsiteY4" fmla="*/ 20603 h 34067"/>
                <a:gd name="connsiteX5" fmla="*/ 22558 w 37287"/>
                <a:gd name="connsiteY5" fmla="*/ 1884 h 34067"/>
                <a:gd name="connsiteX6" fmla="*/ 36996 w 37287"/>
                <a:gd name="connsiteY6" fmla="*/ 8683 h 3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87" h="34067">
                  <a:moveTo>
                    <a:pt x="36996" y="8683"/>
                  </a:moveTo>
                  <a:cubicBezTo>
                    <a:pt x="35485" y="11285"/>
                    <a:pt x="33974" y="13468"/>
                    <a:pt x="31791" y="15650"/>
                  </a:cubicBezTo>
                  <a:cubicBezTo>
                    <a:pt x="14835" y="32354"/>
                    <a:pt x="34477" y="13719"/>
                    <a:pt x="17185" y="30004"/>
                  </a:cubicBezTo>
                  <a:cubicBezTo>
                    <a:pt x="13240" y="33781"/>
                    <a:pt x="8036" y="36048"/>
                    <a:pt x="2664" y="31683"/>
                  </a:cubicBezTo>
                  <a:cubicBezTo>
                    <a:pt x="-2121" y="27822"/>
                    <a:pt x="481" y="23205"/>
                    <a:pt x="3167" y="20603"/>
                  </a:cubicBezTo>
                  <a:cubicBezTo>
                    <a:pt x="21550" y="2303"/>
                    <a:pt x="3419" y="19343"/>
                    <a:pt x="22558" y="1884"/>
                  </a:cubicBezTo>
                  <a:cubicBezTo>
                    <a:pt x="28602" y="-3824"/>
                    <a:pt x="39178" y="4906"/>
                    <a:pt x="36996" y="8683"/>
                  </a:cubicBezTo>
                  <a:close/>
                </a:path>
              </a:pathLst>
            </a:custGeom>
            <a:solidFill>
              <a:srgbClr val="E3E3DF"/>
            </a:solidFill>
            <a:ln w="83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58">
            <a:extLst>
              <a:ext uri="{FF2B5EF4-FFF2-40B4-BE49-F238E27FC236}">
                <a16:creationId xmlns:a16="http://schemas.microsoft.com/office/drawing/2014/main" id="{87552F9D-C225-62E4-70C7-F519915515E6}"/>
              </a:ext>
            </a:extLst>
          </p:cNvPr>
          <p:cNvGrpSpPr/>
          <p:nvPr/>
        </p:nvGrpSpPr>
        <p:grpSpPr>
          <a:xfrm>
            <a:off x="169927" y="1447375"/>
            <a:ext cx="3094025" cy="5413564"/>
            <a:chOff x="5095920" y="2830970"/>
            <a:chExt cx="2335782" cy="384050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73113D1-674F-7412-8229-40C1B2AB6C78}"/>
                </a:ext>
              </a:extLst>
            </p:cNvPr>
            <p:cNvSpPr/>
            <p:nvPr/>
          </p:nvSpPr>
          <p:spPr>
            <a:xfrm>
              <a:off x="5095920" y="3144617"/>
              <a:ext cx="2291255" cy="3273141"/>
            </a:xfrm>
            <a:custGeom>
              <a:avLst/>
              <a:gdLst>
                <a:gd name="connsiteX0" fmla="*/ 2285451 w 2291255"/>
                <a:gd name="connsiteY0" fmla="*/ 178210 h 3273141"/>
                <a:gd name="connsiteX1" fmla="*/ 2120388 w 2291255"/>
                <a:gd name="connsiteY1" fmla="*/ 128728 h 3273141"/>
                <a:gd name="connsiteX2" fmla="*/ 2105248 w 2291255"/>
                <a:gd name="connsiteY2" fmla="*/ 130205 h 3273141"/>
                <a:gd name="connsiteX3" fmla="*/ 2068691 w 2291255"/>
                <a:gd name="connsiteY3" fmla="*/ 186333 h 3273141"/>
                <a:gd name="connsiteX4" fmla="*/ 1927261 w 2291255"/>
                <a:gd name="connsiteY4" fmla="*/ 402355 h 3273141"/>
                <a:gd name="connsiteX5" fmla="*/ 1915814 w 2291255"/>
                <a:gd name="connsiteY5" fmla="*/ 409002 h 3273141"/>
                <a:gd name="connsiteX6" fmla="*/ 1870394 w 2291255"/>
                <a:gd name="connsiteY6" fmla="*/ 410848 h 3273141"/>
                <a:gd name="connsiteX7" fmla="*/ 1722318 w 2291255"/>
                <a:gd name="connsiteY7" fmla="*/ 415649 h 3273141"/>
                <a:gd name="connsiteX8" fmla="*/ 1590859 w 2291255"/>
                <a:gd name="connsiteY8" fmla="*/ 418972 h 3273141"/>
                <a:gd name="connsiteX9" fmla="*/ 1583843 w 2291255"/>
                <a:gd name="connsiteY9" fmla="*/ 419341 h 3273141"/>
                <a:gd name="connsiteX10" fmla="*/ 1560948 w 2291255"/>
                <a:gd name="connsiteY10" fmla="*/ 411587 h 3273141"/>
                <a:gd name="connsiteX11" fmla="*/ 1469370 w 2291255"/>
                <a:gd name="connsiteY11" fmla="*/ 312254 h 3273141"/>
                <a:gd name="connsiteX12" fmla="*/ 1450537 w 2291255"/>
                <a:gd name="connsiteY12" fmla="*/ 306715 h 3273141"/>
                <a:gd name="connsiteX13" fmla="*/ 1232669 w 2291255"/>
                <a:gd name="connsiteY13" fmla="*/ 353612 h 3273141"/>
                <a:gd name="connsiteX14" fmla="*/ 1212729 w 2291255"/>
                <a:gd name="connsiteY14" fmla="*/ 366167 h 3273141"/>
                <a:gd name="connsiteX15" fmla="*/ 1209775 w 2291255"/>
                <a:gd name="connsiteY15" fmla="*/ 347703 h 3273141"/>
                <a:gd name="connsiteX16" fmla="*/ 1183557 w 2291255"/>
                <a:gd name="connsiteY16" fmla="*/ 362843 h 3273141"/>
                <a:gd name="connsiteX17" fmla="*/ 1097887 w 2291255"/>
                <a:gd name="connsiteY17" fmla="*/ 388692 h 3273141"/>
                <a:gd name="connsiteX18" fmla="*/ 1082377 w 2291255"/>
                <a:gd name="connsiteY18" fmla="*/ 398293 h 3273141"/>
                <a:gd name="connsiteX19" fmla="*/ 1082377 w 2291255"/>
                <a:gd name="connsiteY19" fmla="*/ 398662 h 3273141"/>
                <a:gd name="connsiteX20" fmla="*/ 1068715 w 2291255"/>
                <a:gd name="connsiteY20" fmla="*/ 400878 h 3273141"/>
                <a:gd name="connsiteX21" fmla="*/ 1057267 w 2291255"/>
                <a:gd name="connsiteY21" fmla="*/ 399770 h 3273141"/>
                <a:gd name="connsiteX22" fmla="*/ 988953 w 2291255"/>
                <a:gd name="connsiteY22" fmla="*/ 372444 h 3273141"/>
                <a:gd name="connsiteX23" fmla="*/ 939840 w 2291255"/>
                <a:gd name="connsiteY23" fmla="*/ 352504 h 3273141"/>
                <a:gd name="connsiteX24" fmla="*/ 933932 w 2291255"/>
                <a:gd name="connsiteY24" fmla="*/ 372444 h 3273141"/>
                <a:gd name="connsiteX25" fmla="*/ 933932 w 2291255"/>
                <a:gd name="connsiteY25" fmla="*/ 372444 h 3273141"/>
                <a:gd name="connsiteX26" fmla="*/ 923962 w 2291255"/>
                <a:gd name="connsiteY26" fmla="*/ 370229 h 3273141"/>
                <a:gd name="connsiteX27" fmla="*/ 916946 w 2291255"/>
                <a:gd name="connsiteY27" fmla="*/ 369859 h 3273141"/>
                <a:gd name="connsiteX28" fmla="*/ 789548 w 2291255"/>
                <a:gd name="connsiteY28" fmla="*/ 339210 h 3273141"/>
                <a:gd name="connsiteX29" fmla="*/ 672860 w 2291255"/>
                <a:gd name="connsiteY29" fmla="*/ 310777 h 3273141"/>
                <a:gd name="connsiteX30" fmla="*/ 655135 w 2291255"/>
                <a:gd name="connsiteY30" fmla="*/ 316316 h 3273141"/>
                <a:gd name="connsiteX31" fmla="*/ 602330 w 2291255"/>
                <a:gd name="connsiteY31" fmla="*/ 369859 h 3273141"/>
                <a:gd name="connsiteX32" fmla="*/ 561710 w 2291255"/>
                <a:gd name="connsiteY32" fmla="*/ 381307 h 3273141"/>
                <a:gd name="connsiteX33" fmla="*/ 409572 w 2291255"/>
                <a:gd name="connsiteY33" fmla="*/ 353242 h 3273141"/>
                <a:gd name="connsiteX34" fmla="*/ 275159 w 2291255"/>
                <a:gd name="connsiteY34" fmla="*/ 328501 h 3273141"/>
                <a:gd name="connsiteX35" fmla="*/ 264450 w 2291255"/>
                <a:gd name="connsiteY35" fmla="*/ 317423 h 3273141"/>
                <a:gd name="connsiteX36" fmla="*/ 202782 w 2291255"/>
                <a:gd name="connsiteY36" fmla="*/ 20163 h 3273141"/>
                <a:gd name="connsiteX37" fmla="*/ 185796 w 2291255"/>
                <a:gd name="connsiteY37" fmla="*/ 3177 h 3273141"/>
                <a:gd name="connsiteX38" fmla="*/ 169918 w 2291255"/>
                <a:gd name="connsiteY38" fmla="*/ 223 h 3273141"/>
                <a:gd name="connsiteX39" fmla="*/ 59137 w 2291255"/>
                <a:gd name="connsiteY39" fmla="*/ 5762 h 3273141"/>
                <a:gd name="connsiteX40" fmla="*/ 22949 w 2291255"/>
                <a:gd name="connsiteY40" fmla="*/ 10931 h 3273141"/>
                <a:gd name="connsiteX41" fmla="*/ 5224 w 2291255"/>
                <a:gd name="connsiteY41" fmla="*/ 13147 h 3273141"/>
                <a:gd name="connsiteX42" fmla="*/ 55 w 2291255"/>
                <a:gd name="connsiteY42" fmla="*/ 19425 h 3273141"/>
                <a:gd name="connsiteX43" fmla="*/ 4486 w 2291255"/>
                <a:gd name="connsiteY43" fmla="*/ 67060 h 3273141"/>
                <a:gd name="connsiteX44" fmla="*/ 28119 w 2291255"/>
                <a:gd name="connsiteY44" fmla="*/ 251325 h 3273141"/>
                <a:gd name="connsiteX45" fmla="*/ 61353 w 2291255"/>
                <a:gd name="connsiteY45" fmla="*/ 396447 h 3273141"/>
                <a:gd name="connsiteX46" fmla="*/ 149239 w 2291255"/>
                <a:gd name="connsiteY46" fmla="*/ 498364 h 3273141"/>
                <a:gd name="connsiteX47" fmla="*/ 238971 w 2291255"/>
                <a:gd name="connsiteY47" fmla="*/ 543046 h 3273141"/>
                <a:gd name="connsiteX48" fmla="*/ 318363 w 2291255"/>
                <a:gd name="connsiteY48" fmla="*/ 581450 h 3273141"/>
                <a:gd name="connsiteX49" fmla="*/ 542878 w 2291255"/>
                <a:gd name="connsiteY49" fmla="*/ 629085 h 3273141"/>
                <a:gd name="connsiteX50" fmla="*/ 555802 w 2291255"/>
                <a:gd name="connsiteY50" fmla="*/ 646810 h 3273141"/>
                <a:gd name="connsiteX51" fmla="*/ 523676 w 2291255"/>
                <a:gd name="connsiteY51" fmla="*/ 781223 h 3273141"/>
                <a:gd name="connsiteX52" fmla="*/ 471978 w 2291255"/>
                <a:gd name="connsiteY52" fmla="*/ 1000199 h 3273141"/>
                <a:gd name="connsiteX53" fmla="*/ 459423 w 2291255"/>
                <a:gd name="connsiteY53" fmla="*/ 1047096 h 3273141"/>
                <a:gd name="connsiteX54" fmla="*/ 300638 w 2291255"/>
                <a:gd name="connsiteY54" fmla="*/ 1319615 h 3273141"/>
                <a:gd name="connsiteX55" fmla="*/ 200936 w 2291255"/>
                <a:gd name="connsiteY55" fmla="*/ 1500556 h 3273141"/>
                <a:gd name="connsiteX56" fmla="*/ 200936 w 2291255"/>
                <a:gd name="connsiteY56" fmla="*/ 1516066 h 3273141"/>
                <a:gd name="connsiteX57" fmla="*/ 246356 w 2291255"/>
                <a:gd name="connsiteY57" fmla="*/ 1543391 h 3273141"/>
                <a:gd name="connsiteX58" fmla="*/ 304700 w 2291255"/>
                <a:gd name="connsiteY58" fmla="*/ 1538222 h 3273141"/>
                <a:gd name="connsiteX59" fmla="*/ 393694 w 2291255"/>
                <a:gd name="connsiteY59" fmla="*/ 1529728 h 3273141"/>
                <a:gd name="connsiteX60" fmla="*/ 476779 w 2291255"/>
                <a:gd name="connsiteY60" fmla="*/ 1529359 h 3273141"/>
                <a:gd name="connsiteX61" fmla="*/ 546570 w 2291255"/>
                <a:gd name="connsiteY61" fmla="*/ 1557054 h 3273141"/>
                <a:gd name="connsiteX62" fmla="*/ 631133 w 2291255"/>
                <a:gd name="connsiteY62" fmla="*/ 1581795 h 3273141"/>
                <a:gd name="connsiteX63" fmla="*/ 646642 w 2291255"/>
                <a:gd name="connsiteY63" fmla="*/ 1583642 h 3273141"/>
                <a:gd name="connsiteX64" fmla="*/ 658089 w 2291255"/>
                <a:gd name="connsiteY64" fmla="*/ 1598781 h 3273141"/>
                <a:gd name="connsiteX65" fmla="*/ 647380 w 2291255"/>
                <a:gd name="connsiteY65" fmla="*/ 1656018 h 3273141"/>
                <a:gd name="connsiteX66" fmla="*/ 575373 w 2291255"/>
                <a:gd name="connsiteY66" fmla="*/ 2021593 h 3273141"/>
                <a:gd name="connsiteX67" fmla="*/ 509274 w 2291255"/>
                <a:gd name="connsiteY67" fmla="*/ 2326608 h 3273141"/>
                <a:gd name="connsiteX68" fmla="*/ 462747 w 2291255"/>
                <a:gd name="connsiteY68" fmla="*/ 2527489 h 3273141"/>
                <a:gd name="connsiteX69" fmla="*/ 443914 w 2291255"/>
                <a:gd name="connsiteY69" fmla="*/ 2643808 h 3273141"/>
                <a:gd name="connsiteX70" fmla="*/ 428036 w 2291255"/>
                <a:gd name="connsiteY70" fmla="*/ 2768990 h 3273141"/>
                <a:gd name="connsiteX71" fmla="*/ 412896 w 2291255"/>
                <a:gd name="connsiteY71" fmla="*/ 2903773 h 3273141"/>
                <a:gd name="connsiteX72" fmla="*/ 397017 w 2291255"/>
                <a:gd name="connsiteY72" fmla="*/ 3038555 h 3273141"/>
                <a:gd name="connsiteX73" fmla="*/ 378185 w 2291255"/>
                <a:gd name="connsiteY73" fmla="*/ 3205464 h 3273141"/>
                <a:gd name="connsiteX74" fmla="*/ 392586 w 2291255"/>
                <a:gd name="connsiteY74" fmla="*/ 3234267 h 3273141"/>
                <a:gd name="connsiteX75" fmla="*/ 537339 w 2291255"/>
                <a:gd name="connsiteY75" fmla="*/ 3251622 h 3273141"/>
                <a:gd name="connsiteX76" fmla="*/ 592360 w 2291255"/>
                <a:gd name="connsiteY76" fmla="*/ 3254207 h 3273141"/>
                <a:gd name="connsiteX77" fmla="*/ 603438 w 2291255"/>
                <a:gd name="connsiteY77" fmla="*/ 3245345 h 3273141"/>
                <a:gd name="connsiteX78" fmla="*/ 644426 w 2291255"/>
                <a:gd name="connsiteY78" fmla="*/ 3052957 h 3273141"/>
                <a:gd name="connsiteX79" fmla="*/ 756684 w 2291255"/>
                <a:gd name="connsiteY79" fmla="*/ 2555553 h 3273141"/>
                <a:gd name="connsiteX80" fmla="*/ 794349 w 2291255"/>
                <a:gd name="connsiteY80" fmla="*/ 2434803 h 3273141"/>
                <a:gd name="connsiteX81" fmla="*/ 1029942 w 2291255"/>
                <a:gd name="connsiteY81" fmla="*/ 1994636 h 3273141"/>
                <a:gd name="connsiteX82" fmla="*/ 1078316 w 2291255"/>
                <a:gd name="connsiteY82" fmla="*/ 1904904 h 3273141"/>
                <a:gd name="connsiteX83" fmla="*/ 1094563 w 2291255"/>
                <a:gd name="connsiteY83" fmla="*/ 1939615 h 3273141"/>
                <a:gd name="connsiteX84" fmla="*/ 1247809 w 2291255"/>
                <a:gd name="connsiteY84" fmla="*/ 2257185 h 3273141"/>
                <a:gd name="connsiteX85" fmla="*/ 1291383 w 2291255"/>
                <a:gd name="connsiteY85" fmla="*/ 2372397 h 3273141"/>
                <a:gd name="connsiteX86" fmla="*/ 1337541 w 2291255"/>
                <a:gd name="connsiteY86" fmla="*/ 2633838 h 3273141"/>
                <a:gd name="connsiteX87" fmla="*/ 1389977 w 2291255"/>
                <a:gd name="connsiteY87" fmla="*/ 2897864 h 3273141"/>
                <a:gd name="connsiteX88" fmla="*/ 1429120 w 2291255"/>
                <a:gd name="connsiteY88" fmla="*/ 3073636 h 3273141"/>
                <a:gd name="connsiteX89" fmla="*/ 1479340 w 2291255"/>
                <a:gd name="connsiteY89" fmla="*/ 3264916 h 3273141"/>
                <a:gd name="connsiteX90" fmla="*/ 1492634 w 2291255"/>
                <a:gd name="connsiteY90" fmla="*/ 3272671 h 3273141"/>
                <a:gd name="connsiteX91" fmla="*/ 1732288 w 2291255"/>
                <a:gd name="connsiteY91" fmla="*/ 3231313 h 3273141"/>
                <a:gd name="connsiteX92" fmla="*/ 1731919 w 2291255"/>
                <a:gd name="connsiteY92" fmla="*/ 3218388 h 3273141"/>
                <a:gd name="connsiteX93" fmla="*/ 1716040 w 2291255"/>
                <a:gd name="connsiteY93" fmla="*/ 3110193 h 3273141"/>
                <a:gd name="connsiteX94" fmla="*/ 1696100 w 2291255"/>
                <a:gd name="connsiteY94" fmla="*/ 2969871 h 3273141"/>
                <a:gd name="connsiteX95" fmla="*/ 1675421 w 2291255"/>
                <a:gd name="connsiteY95" fmla="*/ 2829550 h 3273141"/>
                <a:gd name="connsiteX96" fmla="*/ 1653265 w 2291255"/>
                <a:gd name="connsiteY96" fmla="*/ 2669288 h 3273141"/>
                <a:gd name="connsiteX97" fmla="*/ 1632217 w 2291255"/>
                <a:gd name="connsiteY97" fmla="*/ 2525643 h 3273141"/>
                <a:gd name="connsiteX98" fmla="*/ 1613753 w 2291255"/>
                <a:gd name="connsiteY98" fmla="*/ 2393445 h 3273141"/>
                <a:gd name="connsiteX99" fmla="*/ 1596398 w 2291255"/>
                <a:gd name="connsiteY99" fmla="*/ 2258662 h 3273141"/>
                <a:gd name="connsiteX100" fmla="*/ 1588274 w 2291255"/>
                <a:gd name="connsiteY100" fmla="*/ 2186286 h 3273141"/>
                <a:gd name="connsiteX101" fmla="*/ 1559471 w 2291255"/>
                <a:gd name="connsiteY101" fmla="*/ 2051134 h 3273141"/>
                <a:gd name="connsiteX102" fmla="*/ 1485987 w 2291255"/>
                <a:gd name="connsiteY102" fmla="*/ 1739103 h 3273141"/>
                <a:gd name="connsiteX103" fmla="*/ 1491157 w 2291255"/>
                <a:gd name="connsiteY103" fmla="*/ 1672635 h 3273141"/>
                <a:gd name="connsiteX104" fmla="*/ 1503342 w 2291255"/>
                <a:gd name="connsiteY104" fmla="*/ 1635708 h 3273141"/>
                <a:gd name="connsiteX105" fmla="*/ 1505189 w 2291255"/>
                <a:gd name="connsiteY105" fmla="*/ 1462522 h 3273141"/>
                <a:gd name="connsiteX106" fmla="*/ 1507774 w 2291255"/>
                <a:gd name="connsiteY106" fmla="*/ 1242438 h 3273141"/>
                <a:gd name="connsiteX107" fmla="*/ 1509989 w 2291255"/>
                <a:gd name="connsiteY107" fmla="*/ 1041557 h 3273141"/>
                <a:gd name="connsiteX108" fmla="*/ 1512574 w 2291255"/>
                <a:gd name="connsiteY108" fmla="*/ 749836 h 3273141"/>
                <a:gd name="connsiteX109" fmla="*/ 1535838 w 2291255"/>
                <a:gd name="connsiteY109" fmla="*/ 682998 h 3273141"/>
                <a:gd name="connsiteX110" fmla="*/ 1552824 w 2291255"/>
                <a:gd name="connsiteY110" fmla="*/ 673028 h 3273141"/>
                <a:gd name="connsiteX111" fmla="*/ 1618923 w 2291255"/>
                <a:gd name="connsiteY111" fmla="*/ 663058 h 3273141"/>
                <a:gd name="connsiteX112" fmla="*/ 1805772 w 2291255"/>
                <a:gd name="connsiteY112" fmla="*/ 633516 h 3273141"/>
                <a:gd name="connsiteX113" fmla="*/ 2012562 w 2291255"/>
                <a:gd name="connsiteY113" fmla="*/ 600282 h 3273141"/>
                <a:gd name="connsiteX114" fmla="*/ 2044688 w 2291255"/>
                <a:gd name="connsiteY114" fmla="*/ 584773 h 3273141"/>
                <a:gd name="connsiteX115" fmla="*/ 2176517 w 2291255"/>
                <a:gd name="connsiteY115" fmla="*/ 369859 h 3273141"/>
                <a:gd name="connsiteX116" fmla="*/ 2289143 w 2291255"/>
                <a:gd name="connsiteY116" fmla="*/ 188180 h 3273141"/>
                <a:gd name="connsiteX117" fmla="*/ 2285451 w 2291255"/>
                <a:gd name="connsiteY117" fmla="*/ 178210 h 3273141"/>
                <a:gd name="connsiteX118" fmla="*/ 1339757 w 2291255"/>
                <a:gd name="connsiteY118" fmla="*/ 1383499 h 3273141"/>
                <a:gd name="connsiteX119" fmla="*/ 1340126 w 2291255"/>
                <a:gd name="connsiteY119" fmla="*/ 1383499 h 3273141"/>
                <a:gd name="connsiteX120" fmla="*/ 1340126 w 2291255"/>
                <a:gd name="connsiteY120" fmla="*/ 1383499 h 3273141"/>
                <a:gd name="connsiteX121" fmla="*/ 1339757 w 2291255"/>
                <a:gd name="connsiteY121" fmla="*/ 1383499 h 3273141"/>
                <a:gd name="connsiteX122" fmla="*/ 1339757 w 2291255"/>
                <a:gd name="connsiteY122" fmla="*/ 1383499 h 3273141"/>
                <a:gd name="connsiteX123" fmla="*/ 1153277 w 2291255"/>
                <a:gd name="connsiteY123" fmla="*/ 1449967 h 3273141"/>
                <a:gd name="connsiteX124" fmla="*/ 1153277 w 2291255"/>
                <a:gd name="connsiteY124" fmla="*/ 1449967 h 3273141"/>
                <a:gd name="connsiteX125" fmla="*/ 1153277 w 2291255"/>
                <a:gd name="connsiteY125" fmla="*/ 1449967 h 3273141"/>
                <a:gd name="connsiteX126" fmla="*/ 1153277 w 2291255"/>
                <a:gd name="connsiteY126" fmla="*/ 1449967 h 32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291255" h="3273141">
                  <a:moveTo>
                    <a:pt x="2285451" y="178210"/>
                  </a:moveTo>
                  <a:cubicBezTo>
                    <a:pt x="2278804" y="176732"/>
                    <a:pt x="2162485" y="144606"/>
                    <a:pt x="2120388" y="128728"/>
                  </a:cubicBezTo>
                  <a:cubicBezTo>
                    <a:pt x="2115218" y="128358"/>
                    <a:pt x="2110418" y="121712"/>
                    <a:pt x="2105248" y="130205"/>
                  </a:cubicBezTo>
                  <a:cubicBezTo>
                    <a:pt x="2093801" y="149407"/>
                    <a:pt x="2081246" y="167501"/>
                    <a:pt x="2068691" y="186333"/>
                  </a:cubicBezTo>
                  <a:cubicBezTo>
                    <a:pt x="2021425" y="258341"/>
                    <a:pt x="1974158" y="330348"/>
                    <a:pt x="1927261" y="402355"/>
                  </a:cubicBezTo>
                  <a:cubicBezTo>
                    <a:pt x="1924307" y="406786"/>
                    <a:pt x="1921353" y="409002"/>
                    <a:pt x="1915814" y="409002"/>
                  </a:cubicBezTo>
                  <a:cubicBezTo>
                    <a:pt x="1900674" y="409002"/>
                    <a:pt x="1885534" y="410110"/>
                    <a:pt x="1870394" y="410848"/>
                  </a:cubicBezTo>
                  <a:cubicBezTo>
                    <a:pt x="1820912" y="412325"/>
                    <a:pt x="1771800" y="413802"/>
                    <a:pt x="1722318" y="415649"/>
                  </a:cubicBezTo>
                  <a:cubicBezTo>
                    <a:pt x="1678375" y="417495"/>
                    <a:pt x="1634802" y="417864"/>
                    <a:pt x="1590859" y="418972"/>
                  </a:cubicBezTo>
                  <a:cubicBezTo>
                    <a:pt x="1588643" y="418972"/>
                    <a:pt x="1585689" y="418603"/>
                    <a:pt x="1583843" y="419341"/>
                  </a:cubicBezTo>
                  <a:cubicBezTo>
                    <a:pt x="1573872" y="423034"/>
                    <a:pt x="1567595" y="418603"/>
                    <a:pt x="1560948" y="411587"/>
                  </a:cubicBezTo>
                  <a:cubicBezTo>
                    <a:pt x="1530668" y="378353"/>
                    <a:pt x="1499650" y="345488"/>
                    <a:pt x="1469370" y="312254"/>
                  </a:cubicBezTo>
                  <a:cubicBezTo>
                    <a:pt x="1463461" y="305976"/>
                    <a:pt x="1458292" y="305238"/>
                    <a:pt x="1450537" y="306715"/>
                  </a:cubicBezTo>
                  <a:cubicBezTo>
                    <a:pt x="1378161" y="322593"/>
                    <a:pt x="1305415" y="338102"/>
                    <a:pt x="1232669" y="353612"/>
                  </a:cubicBezTo>
                  <a:cubicBezTo>
                    <a:pt x="1217529" y="356935"/>
                    <a:pt x="1214206" y="357304"/>
                    <a:pt x="1212729" y="366167"/>
                  </a:cubicBezTo>
                  <a:cubicBezTo>
                    <a:pt x="1209405" y="356935"/>
                    <a:pt x="1210883" y="356935"/>
                    <a:pt x="1209775" y="347703"/>
                  </a:cubicBezTo>
                  <a:cubicBezTo>
                    <a:pt x="1202759" y="355458"/>
                    <a:pt x="1194266" y="360628"/>
                    <a:pt x="1183557" y="362843"/>
                  </a:cubicBezTo>
                  <a:cubicBezTo>
                    <a:pt x="1154385" y="369490"/>
                    <a:pt x="1127059" y="381676"/>
                    <a:pt x="1097887" y="388692"/>
                  </a:cubicBezTo>
                  <a:cubicBezTo>
                    <a:pt x="1091978" y="390169"/>
                    <a:pt x="1085332" y="391277"/>
                    <a:pt x="1082377" y="398293"/>
                  </a:cubicBezTo>
                  <a:cubicBezTo>
                    <a:pt x="1082377" y="398293"/>
                    <a:pt x="1082377" y="398662"/>
                    <a:pt x="1082377" y="398662"/>
                  </a:cubicBezTo>
                  <a:cubicBezTo>
                    <a:pt x="1077577" y="397924"/>
                    <a:pt x="1073146" y="399770"/>
                    <a:pt x="1068715" y="400878"/>
                  </a:cubicBezTo>
                  <a:cubicBezTo>
                    <a:pt x="1062806" y="400509"/>
                    <a:pt x="1057267" y="399770"/>
                    <a:pt x="1057267" y="399770"/>
                  </a:cubicBezTo>
                  <a:cubicBezTo>
                    <a:pt x="1035481" y="388323"/>
                    <a:pt x="1011109" y="382784"/>
                    <a:pt x="988953" y="372444"/>
                  </a:cubicBezTo>
                  <a:cubicBezTo>
                    <a:pt x="972705" y="365059"/>
                    <a:pt x="954980" y="362105"/>
                    <a:pt x="939840" y="352504"/>
                  </a:cubicBezTo>
                  <a:cubicBezTo>
                    <a:pt x="935778" y="362105"/>
                    <a:pt x="937994" y="362843"/>
                    <a:pt x="933932" y="372444"/>
                  </a:cubicBezTo>
                  <a:cubicBezTo>
                    <a:pt x="933932" y="372444"/>
                    <a:pt x="933932" y="372444"/>
                    <a:pt x="933932" y="372444"/>
                  </a:cubicBezTo>
                  <a:cubicBezTo>
                    <a:pt x="932086" y="370229"/>
                    <a:pt x="929131" y="369121"/>
                    <a:pt x="923962" y="370229"/>
                  </a:cubicBezTo>
                  <a:cubicBezTo>
                    <a:pt x="921746" y="370598"/>
                    <a:pt x="919161" y="370229"/>
                    <a:pt x="916946" y="369859"/>
                  </a:cubicBezTo>
                  <a:cubicBezTo>
                    <a:pt x="874480" y="359520"/>
                    <a:pt x="832014" y="349180"/>
                    <a:pt x="789548" y="339210"/>
                  </a:cubicBezTo>
                  <a:cubicBezTo>
                    <a:pt x="750775" y="329609"/>
                    <a:pt x="711633" y="320378"/>
                    <a:pt x="672860" y="310777"/>
                  </a:cubicBezTo>
                  <a:cubicBezTo>
                    <a:pt x="665475" y="308930"/>
                    <a:pt x="660674" y="310777"/>
                    <a:pt x="655135" y="316316"/>
                  </a:cubicBezTo>
                  <a:cubicBezTo>
                    <a:pt x="637780" y="334410"/>
                    <a:pt x="618578" y="351027"/>
                    <a:pt x="602330" y="369859"/>
                  </a:cubicBezTo>
                  <a:cubicBezTo>
                    <a:pt x="590513" y="383892"/>
                    <a:pt x="578327" y="384630"/>
                    <a:pt x="561710" y="381307"/>
                  </a:cubicBezTo>
                  <a:cubicBezTo>
                    <a:pt x="511121" y="370967"/>
                    <a:pt x="460162" y="362474"/>
                    <a:pt x="409572" y="353242"/>
                  </a:cubicBezTo>
                  <a:cubicBezTo>
                    <a:pt x="364891" y="345118"/>
                    <a:pt x="319840" y="336625"/>
                    <a:pt x="275159" y="328501"/>
                  </a:cubicBezTo>
                  <a:cubicBezTo>
                    <a:pt x="268512" y="327394"/>
                    <a:pt x="265927" y="324439"/>
                    <a:pt x="264450" y="317423"/>
                  </a:cubicBezTo>
                  <a:cubicBezTo>
                    <a:pt x="244140" y="218460"/>
                    <a:pt x="223461" y="119496"/>
                    <a:pt x="202782" y="20163"/>
                  </a:cubicBezTo>
                  <a:cubicBezTo>
                    <a:pt x="200936" y="10562"/>
                    <a:pt x="199459" y="961"/>
                    <a:pt x="185796" y="3177"/>
                  </a:cubicBezTo>
                  <a:cubicBezTo>
                    <a:pt x="180996" y="-516"/>
                    <a:pt x="175087" y="-147"/>
                    <a:pt x="169918" y="223"/>
                  </a:cubicBezTo>
                  <a:cubicBezTo>
                    <a:pt x="132991" y="1330"/>
                    <a:pt x="96064" y="4285"/>
                    <a:pt x="59137" y="5762"/>
                  </a:cubicBezTo>
                  <a:cubicBezTo>
                    <a:pt x="47321" y="6500"/>
                    <a:pt x="34397" y="3915"/>
                    <a:pt x="22949" y="10931"/>
                  </a:cubicBezTo>
                  <a:cubicBezTo>
                    <a:pt x="17041" y="11670"/>
                    <a:pt x="11133" y="12409"/>
                    <a:pt x="5224" y="13147"/>
                  </a:cubicBezTo>
                  <a:cubicBezTo>
                    <a:pt x="1162" y="13516"/>
                    <a:pt x="-315" y="14993"/>
                    <a:pt x="55" y="19425"/>
                  </a:cubicBezTo>
                  <a:cubicBezTo>
                    <a:pt x="1532" y="35303"/>
                    <a:pt x="2640" y="51182"/>
                    <a:pt x="4486" y="67060"/>
                  </a:cubicBezTo>
                  <a:cubicBezTo>
                    <a:pt x="11871" y="128728"/>
                    <a:pt x="17780" y="190395"/>
                    <a:pt x="28119" y="251325"/>
                  </a:cubicBezTo>
                  <a:cubicBezTo>
                    <a:pt x="36243" y="300437"/>
                    <a:pt x="44367" y="349550"/>
                    <a:pt x="61353" y="396447"/>
                  </a:cubicBezTo>
                  <a:cubicBezTo>
                    <a:pt x="77601" y="441497"/>
                    <a:pt x="104557" y="477316"/>
                    <a:pt x="149239" y="498364"/>
                  </a:cubicBezTo>
                  <a:cubicBezTo>
                    <a:pt x="179519" y="512397"/>
                    <a:pt x="209060" y="528275"/>
                    <a:pt x="238971" y="543046"/>
                  </a:cubicBezTo>
                  <a:cubicBezTo>
                    <a:pt x="265558" y="555970"/>
                    <a:pt x="290668" y="571479"/>
                    <a:pt x="318363" y="581450"/>
                  </a:cubicBezTo>
                  <a:cubicBezTo>
                    <a:pt x="390740" y="608037"/>
                    <a:pt x="466439" y="620592"/>
                    <a:pt x="542878" y="629085"/>
                  </a:cubicBezTo>
                  <a:cubicBezTo>
                    <a:pt x="558387" y="630931"/>
                    <a:pt x="559495" y="631670"/>
                    <a:pt x="555802" y="646810"/>
                  </a:cubicBezTo>
                  <a:cubicBezTo>
                    <a:pt x="545093" y="691491"/>
                    <a:pt x="534385" y="736542"/>
                    <a:pt x="523676" y="781223"/>
                  </a:cubicBezTo>
                  <a:cubicBezTo>
                    <a:pt x="506320" y="854338"/>
                    <a:pt x="489703" y="927453"/>
                    <a:pt x="471978" y="1000199"/>
                  </a:cubicBezTo>
                  <a:cubicBezTo>
                    <a:pt x="468286" y="1016077"/>
                    <a:pt x="467547" y="1033064"/>
                    <a:pt x="459423" y="1047096"/>
                  </a:cubicBezTo>
                  <a:cubicBezTo>
                    <a:pt x="405510" y="1137197"/>
                    <a:pt x="351597" y="1227668"/>
                    <a:pt x="300638" y="1319615"/>
                  </a:cubicBezTo>
                  <a:cubicBezTo>
                    <a:pt x="267404" y="1379806"/>
                    <a:pt x="234170" y="1440366"/>
                    <a:pt x="200936" y="1500556"/>
                  </a:cubicBezTo>
                  <a:cubicBezTo>
                    <a:pt x="197982" y="1506095"/>
                    <a:pt x="197613" y="1510896"/>
                    <a:pt x="200936" y="1516066"/>
                  </a:cubicBezTo>
                  <a:cubicBezTo>
                    <a:pt x="211276" y="1533052"/>
                    <a:pt x="225308" y="1544868"/>
                    <a:pt x="246356" y="1543391"/>
                  </a:cubicBezTo>
                  <a:cubicBezTo>
                    <a:pt x="265927" y="1542284"/>
                    <a:pt x="285129" y="1540068"/>
                    <a:pt x="304700" y="1538222"/>
                  </a:cubicBezTo>
                  <a:cubicBezTo>
                    <a:pt x="334242" y="1535267"/>
                    <a:pt x="363783" y="1531206"/>
                    <a:pt x="393694" y="1529728"/>
                  </a:cubicBezTo>
                  <a:cubicBezTo>
                    <a:pt x="421389" y="1528251"/>
                    <a:pt x="449084" y="1522712"/>
                    <a:pt x="476779" y="1529359"/>
                  </a:cubicBezTo>
                  <a:cubicBezTo>
                    <a:pt x="501520" y="1535267"/>
                    <a:pt x="524045" y="1545607"/>
                    <a:pt x="546570" y="1557054"/>
                  </a:cubicBezTo>
                  <a:cubicBezTo>
                    <a:pt x="573158" y="1571086"/>
                    <a:pt x="599376" y="1585488"/>
                    <a:pt x="631133" y="1581795"/>
                  </a:cubicBezTo>
                  <a:cubicBezTo>
                    <a:pt x="635933" y="1581057"/>
                    <a:pt x="641472" y="1582903"/>
                    <a:pt x="646642" y="1583642"/>
                  </a:cubicBezTo>
                  <a:cubicBezTo>
                    <a:pt x="655504" y="1584749"/>
                    <a:pt x="660305" y="1588442"/>
                    <a:pt x="658089" y="1598781"/>
                  </a:cubicBezTo>
                  <a:cubicBezTo>
                    <a:pt x="654027" y="1617614"/>
                    <a:pt x="651442" y="1637185"/>
                    <a:pt x="647380" y="1656018"/>
                  </a:cubicBezTo>
                  <a:cubicBezTo>
                    <a:pt x="623378" y="1777876"/>
                    <a:pt x="600483" y="1900104"/>
                    <a:pt x="575373" y="2021593"/>
                  </a:cubicBezTo>
                  <a:cubicBezTo>
                    <a:pt x="554325" y="2123510"/>
                    <a:pt x="531800" y="2225059"/>
                    <a:pt x="509274" y="2326608"/>
                  </a:cubicBezTo>
                  <a:cubicBezTo>
                    <a:pt x="494504" y="2393814"/>
                    <a:pt x="478995" y="2460652"/>
                    <a:pt x="462747" y="2527489"/>
                  </a:cubicBezTo>
                  <a:cubicBezTo>
                    <a:pt x="453515" y="2565893"/>
                    <a:pt x="448715" y="2604666"/>
                    <a:pt x="443914" y="2643808"/>
                  </a:cubicBezTo>
                  <a:cubicBezTo>
                    <a:pt x="438744" y="2685536"/>
                    <a:pt x="432836" y="2727263"/>
                    <a:pt x="428036" y="2768990"/>
                  </a:cubicBezTo>
                  <a:cubicBezTo>
                    <a:pt x="422866" y="2814041"/>
                    <a:pt x="418065" y="2859091"/>
                    <a:pt x="412896" y="2903773"/>
                  </a:cubicBezTo>
                  <a:cubicBezTo>
                    <a:pt x="407726" y="2948823"/>
                    <a:pt x="402187" y="2993505"/>
                    <a:pt x="397017" y="3038555"/>
                  </a:cubicBezTo>
                  <a:cubicBezTo>
                    <a:pt x="390740" y="3094315"/>
                    <a:pt x="384462" y="3149705"/>
                    <a:pt x="378185" y="3205464"/>
                  </a:cubicBezTo>
                  <a:cubicBezTo>
                    <a:pt x="375969" y="3223189"/>
                    <a:pt x="375969" y="3227251"/>
                    <a:pt x="392586" y="3234267"/>
                  </a:cubicBezTo>
                  <a:cubicBezTo>
                    <a:pt x="443914" y="3256054"/>
                    <a:pt x="528846" y="3251253"/>
                    <a:pt x="537339" y="3251622"/>
                  </a:cubicBezTo>
                  <a:cubicBezTo>
                    <a:pt x="555433" y="3252730"/>
                    <a:pt x="573896" y="3253100"/>
                    <a:pt x="592360" y="3254207"/>
                  </a:cubicBezTo>
                  <a:cubicBezTo>
                    <a:pt x="599376" y="3254577"/>
                    <a:pt x="601961" y="3252361"/>
                    <a:pt x="603438" y="3245345"/>
                  </a:cubicBezTo>
                  <a:cubicBezTo>
                    <a:pt x="616731" y="3181093"/>
                    <a:pt x="630394" y="3117209"/>
                    <a:pt x="644426" y="3052957"/>
                  </a:cubicBezTo>
                  <a:cubicBezTo>
                    <a:pt x="680984" y="2887156"/>
                    <a:pt x="715695" y="2720616"/>
                    <a:pt x="756684" y="2555553"/>
                  </a:cubicBezTo>
                  <a:cubicBezTo>
                    <a:pt x="766654" y="2514565"/>
                    <a:pt x="773670" y="2473207"/>
                    <a:pt x="794349" y="2434803"/>
                  </a:cubicBezTo>
                  <a:cubicBezTo>
                    <a:pt x="873741" y="2288573"/>
                    <a:pt x="951657" y="2141235"/>
                    <a:pt x="1029942" y="1994636"/>
                  </a:cubicBezTo>
                  <a:cubicBezTo>
                    <a:pt x="1045820" y="1965095"/>
                    <a:pt x="1061698" y="1935923"/>
                    <a:pt x="1078316" y="1904904"/>
                  </a:cubicBezTo>
                  <a:cubicBezTo>
                    <a:pt x="1084224" y="1917459"/>
                    <a:pt x="1089394" y="1928537"/>
                    <a:pt x="1094563" y="1939615"/>
                  </a:cubicBezTo>
                  <a:cubicBezTo>
                    <a:pt x="1145522" y="2045226"/>
                    <a:pt x="1197220" y="2150836"/>
                    <a:pt x="1247809" y="2257185"/>
                  </a:cubicBezTo>
                  <a:cubicBezTo>
                    <a:pt x="1265534" y="2294112"/>
                    <a:pt x="1285105" y="2329931"/>
                    <a:pt x="1291383" y="2372397"/>
                  </a:cubicBezTo>
                  <a:cubicBezTo>
                    <a:pt x="1304307" y="2459913"/>
                    <a:pt x="1321663" y="2546691"/>
                    <a:pt x="1337541" y="2633838"/>
                  </a:cubicBezTo>
                  <a:cubicBezTo>
                    <a:pt x="1353789" y="2722093"/>
                    <a:pt x="1370775" y="2809979"/>
                    <a:pt x="1389977" y="2897864"/>
                  </a:cubicBezTo>
                  <a:cubicBezTo>
                    <a:pt x="1402532" y="2956578"/>
                    <a:pt x="1415087" y="3014922"/>
                    <a:pt x="1429120" y="3073636"/>
                  </a:cubicBezTo>
                  <a:cubicBezTo>
                    <a:pt x="1444260" y="3137888"/>
                    <a:pt x="1460877" y="3201771"/>
                    <a:pt x="1479340" y="3264916"/>
                  </a:cubicBezTo>
                  <a:cubicBezTo>
                    <a:pt x="1481556" y="3272302"/>
                    <a:pt x="1484510" y="3274148"/>
                    <a:pt x="1492634" y="3272671"/>
                  </a:cubicBezTo>
                  <a:cubicBezTo>
                    <a:pt x="1522914" y="3266393"/>
                    <a:pt x="1728595" y="3234636"/>
                    <a:pt x="1732288" y="3231313"/>
                  </a:cubicBezTo>
                  <a:cubicBezTo>
                    <a:pt x="1732288" y="3226882"/>
                    <a:pt x="1732288" y="3222451"/>
                    <a:pt x="1731919" y="3218388"/>
                  </a:cubicBezTo>
                  <a:cubicBezTo>
                    <a:pt x="1726749" y="3182200"/>
                    <a:pt x="1721210" y="3146012"/>
                    <a:pt x="1716040" y="3110193"/>
                  </a:cubicBezTo>
                  <a:cubicBezTo>
                    <a:pt x="1709394" y="3063296"/>
                    <a:pt x="1702747" y="3016768"/>
                    <a:pt x="1696100" y="2969871"/>
                  </a:cubicBezTo>
                  <a:cubicBezTo>
                    <a:pt x="1689453" y="2922974"/>
                    <a:pt x="1682068" y="2876447"/>
                    <a:pt x="1675421" y="2829550"/>
                  </a:cubicBezTo>
                  <a:cubicBezTo>
                    <a:pt x="1667666" y="2776006"/>
                    <a:pt x="1660650" y="2722462"/>
                    <a:pt x="1653265" y="2669288"/>
                  </a:cubicBezTo>
                  <a:cubicBezTo>
                    <a:pt x="1646618" y="2621283"/>
                    <a:pt x="1639233" y="2573278"/>
                    <a:pt x="1632217" y="2525643"/>
                  </a:cubicBezTo>
                  <a:cubicBezTo>
                    <a:pt x="1625939" y="2481700"/>
                    <a:pt x="1619662" y="2437757"/>
                    <a:pt x="1613753" y="2393445"/>
                  </a:cubicBezTo>
                  <a:cubicBezTo>
                    <a:pt x="1607845" y="2348764"/>
                    <a:pt x="1602306" y="2303713"/>
                    <a:pt x="1596398" y="2258662"/>
                  </a:cubicBezTo>
                  <a:cubicBezTo>
                    <a:pt x="1593074" y="2234660"/>
                    <a:pt x="1591966" y="2210288"/>
                    <a:pt x="1588274" y="2186286"/>
                  </a:cubicBezTo>
                  <a:cubicBezTo>
                    <a:pt x="1581258" y="2140866"/>
                    <a:pt x="1569810" y="2096185"/>
                    <a:pt x="1559471" y="2051134"/>
                  </a:cubicBezTo>
                  <a:cubicBezTo>
                    <a:pt x="1535469" y="1947001"/>
                    <a:pt x="1511466" y="1842867"/>
                    <a:pt x="1485987" y="1739103"/>
                  </a:cubicBezTo>
                  <a:cubicBezTo>
                    <a:pt x="1480079" y="1715470"/>
                    <a:pt x="1480079" y="1694422"/>
                    <a:pt x="1491157" y="1672635"/>
                  </a:cubicBezTo>
                  <a:cubicBezTo>
                    <a:pt x="1497065" y="1661188"/>
                    <a:pt x="1502973" y="1649371"/>
                    <a:pt x="1503342" y="1635708"/>
                  </a:cubicBezTo>
                  <a:cubicBezTo>
                    <a:pt x="1504081" y="1578103"/>
                    <a:pt x="1502973" y="1520128"/>
                    <a:pt x="1505189" y="1462522"/>
                  </a:cubicBezTo>
                  <a:cubicBezTo>
                    <a:pt x="1507774" y="1389407"/>
                    <a:pt x="1504819" y="1315923"/>
                    <a:pt x="1507774" y="1242438"/>
                  </a:cubicBezTo>
                  <a:cubicBezTo>
                    <a:pt x="1510358" y="1175601"/>
                    <a:pt x="1508512" y="1108394"/>
                    <a:pt x="1509989" y="1041557"/>
                  </a:cubicBezTo>
                  <a:cubicBezTo>
                    <a:pt x="1512574" y="944440"/>
                    <a:pt x="1512943" y="846953"/>
                    <a:pt x="1512574" y="749836"/>
                  </a:cubicBezTo>
                  <a:cubicBezTo>
                    <a:pt x="1512574" y="723618"/>
                    <a:pt x="1516636" y="701831"/>
                    <a:pt x="1535838" y="682998"/>
                  </a:cubicBezTo>
                  <a:cubicBezTo>
                    <a:pt x="1541008" y="677828"/>
                    <a:pt x="1545808" y="674136"/>
                    <a:pt x="1552824" y="673028"/>
                  </a:cubicBezTo>
                  <a:cubicBezTo>
                    <a:pt x="1574980" y="669705"/>
                    <a:pt x="1596767" y="666381"/>
                    <a:pt x="1618923" y="663058"/>
                  </a:cubicBezTo>
                  <a:cubicBezTo>
                    <a:pt x="1681329" y="653457"/>
                    <a:pt x="1743735" y="643487"/>
                    <a:pt x="1805772" y="633516"/>
                  </a:cubicBezTo>
                  <a:cubicBezTo>
                    <a:pt x="1874825" y="622438"/>
                    <a:pt x="1943878" y="611730"/>
                    <a:pt x="2012562" y="600282"/>
                  </a:cubicBezTo>
                  <a:cubicBezTo>
                    <a:pt x="2024379" y="598436"/>
                    <a:pt x="2036564" y="598805"/>
                    <a:pt x="2044688" y="584773"/>
                  </a:cubicBezTo>
                  <a:cubicBezTo>
                    <a:pt x="2087893" y="512766"/>
                    <a:pt x="2132574" y="441497"/>
                    <a:pt x="2176517" y="369859"/>
                  </a:cubicBezTo>
                  <a:cubicBezTo>
                    <a:pt x="2213813" y="309300"/>
                    <a:pt x="2251478" y="248370"/>
                    <a:pt x="2289143" y="188180"/>
                  </a:cubicBezTo>
                  <a:cubicBezTo>
                    <a:pt x="2292098" y="182641"/>
                    <a:pt x="2292836" y="180056"/>
                    <a:pt x="2285451" y="178210"/>
                  </a:cubicBezTo>
                  <a:close/>
                  <a:moveTo>
                    <a:pt x="1339757" y="1383499"/>
                  </a:moveTo>
                  <a:cubicBezTo>
                    <a:pt x="1339757" y="1383499"/>
                    <a:pt x="1340126" y="1383499"/>
                    <a:pt x="1340126" y="1383499"/>
                  </a:cubicBezTo>
                  <a:lnTo>
                    <a:pt x="1340126" y="1383499"/>
                  </a:lnTo>
                  <a:cubicBezTo>
                    <a:pt x="1340126" y="1383499"/>
                    <a:pt x="1340126" y="1383868"/>
                    <a:pt x="1339757" y="1383499"/>
                  </a:cubicBezTo>
                  <a:cubicBezTo>
                    <a:pt x="1339757" y="1383868"/>
                    <a:pt x="1339757" y="1383499"/>
                    <a:pt x="1339757" y="1383499"/>
                  </a:cubicBezTo>
                  <a:close/>
                  <a:moveTo>
                    <a:pt x="1153277" y="1449967"/>
                  </a:moveTo>
                  <a:cubicBezTo>
                    <a:pt x="1153277" y="1449967"/>
                    <a:pt x="1153277" y="1449967"/>
                    <a:pt x="1153277" y="1449967"/>
                  </a:cubicBezTo>
                  <a:cubicBezTo>
                    <a:pt x="1153277" y="1449967"/>
                    <a:pt x="1153277" y="1449967"/>
                    <a:pt x="1153277" y="1449967"/>
                  </a:cubicBezTo>
                  <a:cubicBezTo>
                    <a:pt x="1153277" y="1449967"/>
                    <a:pt x="1153277" y="1449967"/>
                    <a:pt x="1153277" y="1449967"/>
                  </a:cubicBezTo>
                  <a:close/>
                </a:path>
              </a:pathLst>
            </a:custGeom>
            <a:solidFill>
              <a:srgbClr val="303947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F7A4450-8657-FE6F-6663-621D102B28FD}"/>
                </a:ext>
              </a:extLst>
            </p:cNvPr>
            <p:cNvSpPr/>
            <p:nvPr/>
          </p:nvSpPr>
          <p:spPr>
            <a:xfrm>
              <a:off x="5760142" y="3492690"/>
              <a:ext cx="734248" cy="1043224"/>
            </a:xfrm>
            <a:custGeom>
              <a:avLst/>
              <a:gdLst>
                <a:gd name="connsiteX0" fmla="*/ 723540 w 734248"/>
                <a:gd name="connsiteY0" fmla="*/ 1022871 h 1043224"/>
                <a:gd name="connsiteX1" fmla="*/ 675904 w 734248"/>
                <a:gd name="connsiteY1" fmla="*/ 998499 h 1043224"/>
                <a:gd name="connsiteX2" fmla="*/ 645625 w 734248"/>
                <a:gd name="connsiteY2" fmla="*/ 937570 h 1043224"/>
                <a:gd name="connsiteX3" fmla="*/ 649317 w 734248"/>
                <a:gd name="connsiteY3" fmla="*/ 912829 h 1043224"/>
                <a:gd name="connsiteX4" fmla="*/ 628269 w 734248"/>
                <a:gd name="connsiteY4" fmla="*/ 779893 h 1043224"/>
                <a:gd name="connsiteX5" fmla="*/ 606113 w 734248"/>
                <a:gd name="connsiteY5" fmla="*/ 737796 h 1043224"/>
                <a:gd name="connsiteX6" fmla="*/ 571771 w 734248"/>
                <a:gd name="connsiteY6" fmla="*/ 588612 h 1043224"/>
                <a:gd name="connsiteX7" fmla="*/ 559954 w 734248"/>
                <a:gd name="connsiteY7" fmla="*/ 212698 h 1043224"/>
                <a:gd name="connsiteX8" fmla="*/ 549984 w 734248"/>
                <a:gd name="connsiteY8" fmla="*/ 18463 h 1043224"/>
                <a:gd name="connsiteX9" fmla="*/ 547030 w 734248"/>
                <a:gd name="connsiteY9" fmla="*/ 0 h 1043224"/>
                <a:gd name="connsiteX10" fmla="*/ 520812 w 734248"/>
                <a:gd name="connsiteY10" fmla="*/ 15140 h 1043224"/>
                <a:gd name="connsiteX11" fmla="*/ 435142 w 734248"/>
                <a:gd name="connsiteY11" fmla="*/ 40989 h 1043224"/>
                <a:gd name="connsiteX12" fmla="*/ 419633 w 734248"/>
                <a:gd name="connsiteY12" fmla="*/ 50590 h 1043224"/>
                <a:gd name="connsiteX13" fmla="*/ 394523 w 734248"/>
                <a:gd name="connsiteY13" fmla="*/ 52067 h 1043224"/>
                <a:gd name="connsiteX14" fmla="*/ 326208 w 734248"/>
                <a:gd name="connsiteY14" fmla="*/ 24741 h 1043224"/>
                <a:gd name="connsiteX15" fmla="*/ 277096 w 734248"/>
                <a:gd name="connsiteY15" fmla="*/ 4800 h 1043224"/>
                <a:gd name="connsiteX16" fmla="*/ 271187 w 734248"/>
                <a:gd name="connsiteY16" fmla="*/ 24741 h 1043224"/>
                <a:gd name="connsiteX17" fmla="*/ 272295 w 734248"/>
                <a:gd name="connsiteY17" fmla="*/ 45420 h 1043224"/>
                <a:gd name="connsiteX18" fmla="*/ 249401 w 734248"/>
                <a:gd name="connsiteY18" fmla="*/ 101918 h 1043224"/>
                <a:gd name="connsiteX19" fmla="*/ 130866 w 734248"/>
                <a:gd name="connsiteY19" fmla="*/ 257379 h 1043224"/>
                <a:gd name="connsiteX20" fmla="*/ 1253 w 734248"/>
                <a:gd name="connsiteY20" fmla="*/ 517713 h 1043224"/>
                <a:gd name="connsiteX21" fmla="*/ 1622 w 734248"/>
                <a:gd name="connsiteY21" fmla="*/ 531376 h 1043224"/>
                <a:gd name="connsiteX22" fmla="*/ 42980 w 734248"/>
                <a:gd name="connsiteY22" fmla="*/ 683145 h 1043224"/>
                <a:gd name="connsiteX23" fmla="*/ 48888 w 734248"/>
                <a:gd name="connsiteY23" fmla="*/ 973758 h 1043224"/>
                <a:gd name="connsiteX24" fmla="*/ 34487 w 734248"/>
                <a:gd name="connsiteY24" fmla="*/ 1042811 h 1043224"/>
                <a:gd name="connsiteX25" fmla="*/ 387876 w 734248"/>
                <a:gd name="connsiteY25" fmla="*/ 1041703 h 1043224"/>
                <a:gd name="connsiteX26" fmla="*/ 497548 w 734248"/>
                <a:gd name="connsiteY26" fmla="*/ 1043180 h 1043224"/>
                <a:gd name="connsiteX27" fmla="*/ 676643 w 734248"/>
                <a:gd name="connsiteY27" fmla="*/ 1035426 h 1043224"/>
                <a:gd name="connsiteX28" fmla="*/ 734249 w 734248"/>
                <a:gd name="connsiteY28" fmla="*/ 1032472 h 1043224"/>
                <a:gd name="connsiteX29" fmla="*/ 723540 w 734248"/>
                <a:gd name="connsiteY29" fmla="*/ 1022871 h 104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34248" h="1043224">
                  <a:moveTo>
                    <a:pt x="723540" y="1022871"/>
                  </a:moveTo>
                  <a:cubicBezTo>
                    <a:pt x="707661" y="1014747"/>
                    <a:pt x="691414" y="1007362"/>
                    <a:pt x="675904" y="998499"/>
                  </a:cubicBezTo>
                  <a:cubicBezTo>
                    <a:pt x="652271" y="985206"/>
                    <a:pt x="641563" y="964896"/>
                    <a:pt x="645625" y="937570"/>
                  </a:cubicBezTo>
                  <a:cubicBezTo>
                    <a:pt x="646732" y="929446"/>
                    <a:pt x="647471" y="920953"/>
                    <a:pt x="649317" y="912829"/>
                  </a:cubicBezTo>
                  <a:cubicBezTo>
                    <a:pt x="660395" y="865563"/>
                    <a:pt x="654118" y="821620"/>
                    <a:pt x="628269" y="779893"/>
                  </a:cubicBezTo>
                  <a:cubicBezTo>
                    <a:pt x="619776" y="766599"/>
                    <a:pt x="613868" y="751459"/>
                    <a:pt x="606113" y="737796"/>
                  </a:cubicBezTo>
                  <a:cubicBezTo>
                    <a:pt x="579895" y="691269"/>
                    <a:pt x="569555" y="641048"/>
                    <a:pt x="571771" y="588612"/>
                  </a:cubicBezTo>
                  <a:cubicBezTo>
                    <a:pt x="576571" y="463061"/>
                    <a:pt x="570294" y="337880"/>
                    <a:pt x="559954" y="212698"/>
                  </a:cubicBezTo>
                  <a:cubicBezTo>
                    <a:pt x="554785" y="151030"/>
                    <a:pt x="550723" y="80131"/>
                    <a:pt x="549984" y="18463"/>
                  </a:cubicBezTo>
                  <a:cubicBezTo>
                    <a:pt x="546661" y="9232"/>
                    <a:pt x="548138" y="9232"/>
                    <a:pt x="547030" y="0"/>
                  </a:cubicBezTo>
                  <a:cubicBezTo>
                    <a:pt x="540014" y="7755"/>
                    <a:pt x="531521" y="12924"/>
                    <a:pt x="520812" y="15140"/>
                  </a:cubicBezTo>
                  <a:cubicBezTo>
                    <a:pt x="491640" y="21787"/>
                    <a:pt x="464314" y="33973"/>
                    <a:pt x="435142" y="40989"/>
                  </a:cubicBezTo>
                  <a:cubicBezTo>
                    <a:pt x="429234" y="42466"/>
                    <a:pt x="422587" y="43574"/>
                    <a:pt x="419633" y="50590"/>
                  </a:cubicBezTo>
                  <a:cubicBezTo>
                    <a:pt x="420741" y="55390"/>
                    <a:pt x="394523" y="52067"/>
                    <a:pt x="394523" y="52067"/>
                  </a:cubicBezTo>
                  <a:cubicBezTo>
                    <a:pt x="372736" y="40619"/>
                    <a:pt x="348364" y="35080"/>
                    <a:pt x="326208" y="24741"/>
                  </a:cubicBezTo>
                  <a:cubicBezTo>
                    <a:pt x="309960" y="17356"/>
                    <a:pt x="292236" y="14401"/>
                    <a:pt x="277096" y="4800"/>
                  </a:cubicBezTo>
                  <a:cubicBezTo>
                    <a:pt x="273034" y="14401"/>
                    <a:pt x="275249" y="15140"/>
                    <a:pt x="271187" y="24741"/>
                  </a:cubicBezTo>
                  <a:cubicBezTo>
                    <a:pt x="270818" y="28434"/>
                    <a:pt x="272295" y="41727"/>
                    <a:pt x="272295" y="45420"/>
                  </a:cubicBezTo>
                  <a:cubicBezTo>
                    <a:pt x="271926" y="67207"/>
                    <a:pt x="264541" y="84932"/>
                    <a:pt x="249401" y="101918"/>
                  </a:cubicBezTo>
                  <a:cubicBezTo>
                    <a:pt x="205827" y="150661"/>
                    <a:pt x="165208" y="201989"/>
                    <a:pt x="130866" y="257379"/>
                  </a:cubicBezTo>
                  <a:cubicBezTo>
                    <a:pt x="79538" y="340095"/>
                    <a:pt x="40764" y="428719"/>
                    <a:pt x="1253" y="517713"/>
                  </a:cubicBezTo>
                  <a:cubicBezTo>
                    <a:pt x="-963" y="522883"/>
                    <a:pt x="145" y="526945"/>
                    <a:pt x="1622" y="531376"/>
                  </a:cubicBezTo>
                  <a:cubicBezTo>
                    <a:pt x="17131" y="581596"/>
                    <a:pt x="31533" y="631817"/>
                    <a:pt x="42980" y="683145"/>
                  </a:cubicBezTo>
                  <a:cubicBezTo>
                    <a:pt x="43349" y="685730"/>
                    <a:pt x="67352" y="881441"/>
                    <a:pt x="48888" y="973758"/>
                  </a:cubicBezTo>
                  <a:cubicBezTo>
                    <a:pt x="44088" y="998130"/>
                    <a:pt x="39657" y="1018070"/>
                    <a:pt x="34487" y="1042811"/>
                  </a:cubicBezTo>
                  <a:cubicBezTo>
                    <a:pt x="59966" y="1042811"/>
                    <a:pt x="343195" y="1041703"/>
                    <a:pt x="387876" y="1041703"/>
                  </a:cubicBezTo>
                  <a:cubicBezTo>
                    <a:pt x="415940" y="1041334"/>
                    <a:pt x="469484" y="1043550"/>
                    <a:pt x="497548" y="1043180"/>
                  </a:cubicBezTo>
                  <a:cubicBezTo>
                    <a:pt x="520074" y="1043919"/>
                    <a:pt x="653379" y="1035057"/>
                    <a:pt x="676643" y="1035426"/>
                  </a:cubicBezTo>
                  <a:cubicBezTo>
                    <a:pt x="701753" y="1032841"/>
                    <a:pt x="708769" y="1035057"/>
                    <a:pt x="734249" y="1032472"/>
                  </a:cubicBezTo>
                  <a:cubicBezTo>
                    <a:pt x="734249" y="1025456"/>
                    <a:pt x="727602" y="1025086"/>
                    <a:pt x="723540" y="1022871"/>
                  </a:cubicBezTo>
                  <a:close/>
                </a:path>
              </a:pathLst>
            </a:custGeom>
            <a:solidFill>
              <a:srgbClr val="E6E6E6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FB6D2EA-619E-74EA-CA37-E38C10FF255C}"/>
                </a:ext>
              </a:extLst>
            </p:cNvPr>
            <p:cNvSpPr/>
            <p:nvPr/>
          </p:nvSpPr>
          <p:spPr>
            <a:xfrm>
              <a:off x="6007802" y="3076450"/>
              <a:ext cx="362840" cy="472812"/>
            </a:xfrm>
            <a:custGeom>
              <a:avLst/>
              <a:gdLst>
                <a:gd name="connsiteX0" fmla="*/ 298632 w 362840"/>
                <a:gd name="connsiteY0" fmla="*/ 416240 h 472812"/>
                <a:gd name="connsiteX1" fmla="*/ 282753 w 362840"/>
                <a:gd name="connsiteY1" fmla="*/ 431749 h 472812"/>
                <a:gd name="connsiteX2" fmla="*/ 184528 w 362840"/>
                <a:gd name="connsiteY2" fmla="*/ 461290 h 472812"/>
                <a:gd name="connsiteX3" fmla="*/ 171973 w 362840"/>
                <a:gd name="connsiteY3" fmla="*/ 467568 h 472812"/>
                <a:gd name="connsiteX4" fmla="*/ 147602 w 362840"/>
                <a:gd name="connsiteY4" fmla="*/ 471999 h 472812"/>
                <a:gd name="connsiteX5" fmla="*/ 40883 w 362840"/>
                <a:gd name="connsiteY5" fmla="*/ 431380 h 472812"/>
                <a:gd name="connsiteX6" fmla="*/ 28328 w 362840"/>
                <a:gd name="connsiteY6" fmla="*/ 421410 h 472812"/>
                <a:gd name="connsiteX7" fmla="*/ 34236 w 362840"/>
                <a:gd name="connsiteY7" fmla="*/ 394084 h 472812"/>
                <a:gd name="connsiteX8" fmla="*/ 34606 w 362840"/>
                <a:gd name="connsiteY8" fmla="*/ 320600 h 472812"/>
                <a:gd name="connsiteX9" fmla="*/ 33498 w 362840"/>
                <a:gd name="connsiteY9" fmla="*/ 307675 h 472812"/>
                <a:gd name="connsiteX10" fmla="*/ 17619 w 362840"/>
                <a:gd name="connsiteY10" fmla="*/ 286258 h 472812"/>
                <a:gd name="connsiteX11" fmla="*/ 3956 w 362840"/>
                <a:gd name="connsiteY11" fmla="*/ 271856 h 472812"/>
                <a:gd name="connsiteX12" fmla="*/ 633 w 362840"/>
                <a:gd name="connsiteY12" fmla="*/ 210189 h 472812"/>
                <a:gd name="connsiteX13" fmla="*/ 28697 w 362840"/>
                <a:gd name="connsiteY13" fmla="*/ 189510 h 472812"/>
                <a:gd name="connsiteX14" fmla="*/ 49746 w 362840"/>
                <a:gd name="connsiteY14" fmla="*/ 178432 h 472812"/>
                <a:gd name="connsiteX15" fmla="*/ 60824 w 362840"/>
                <a:gd name="connsiteY15" fmla="*/ 116764 h 472812"/>
                <a:gd name="connsiteX16" fmla="*/ 76333 w 362840"/>
                <a:gd name="connsiteY16" fmla="*/ 72821 h 472812"/>
                <a:gd name="connsiteX17" fmla="*/ 150556 w 362840"/>
                <a:gd name="connsiteY17" fmla="*/ 11153 h 472812"/>
                <a:gd name="connsiteX18" fmla="*/ 190067 w 362840"/>
                <a:gd name="connsiteY18" fmla="*/ 75 h 472812"/>
                <a:gd name="connsiteX19" fmla="*/ 261336 w 362840"/>
                <a:gd name="connsiteY19" fmla="*/ 5245 h 472812"/>
                <a:gd name="connsiteX20" fmla="*/ 310818 w 362840"/>
                <a:gd name="connsiteY20" fmla="*/ 32202 h 472812"/>
                <a:gd name="connsiteX21" fmla="*/ 357715 w 362840"/>
                <a:gd name="connsiteY21" fmla="*/ 117133 h 472812"/>
                <a:gd name="connsiteX22" fmla="*/ 359561 w 362840"/>
                <a:gd name="connsiteY22" fmla="*/ 130058 h 472812"/>
                <a:gd name="connsiteX23" fmla="*/ 361407 w 362840"/>
                <a:gd name="connsiteY23" fmla="*/ 167723 h 472812"/>
                <a:gd name="connsiteX24" fmla="*/ 356976 w 362840"/>
                <a:gd name="connsiteY24" fmla="*/ 218682 h 472812"/>
                <a:gd name="connsiteX25" fmla="*/ 348852 w 362840"/>
                <a:gd name="connsiteY25" fmla="*/ 248592 h 472812"/>
                <a:gd name="connsiteX26" fmla="*/ 348114 w 362840"/>
                <a:gd name="connsiteY26" fmla="*/ 266687 h 472812"/>
                <a:gd name="connsiteX27" fmla="*/ 347006 w 362840"/>
                <a:gd name="connsiteY27" fmla="*/ 318384 h 472812"/>
                <a:gd name="connsiteX28" fmla="*/ 333343 w 362840"/>
                <a:gd name="connsiteY28" fmla="*/ 344602 h 472812"/>
                <a:gd name="connsiteX29" fmla="*/ 312664 w 362840"/>
                <a:gd name="connsiteY29" fmla="*/ 361958 h 472812"/>
                <a:gd name="connsiteX30" fmla="*/ 304909 w 362840"/>
                <a:gd name="connsiteY30" fmla="*/ 370451 h 472812"/>
                <a:gd name="connsiteX31" fmla="*/ 298632 w 362840"/>
                <a:gd name="connsiteY31" fmla="*/ 416240 h 47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62840" h="472812">
                  <a:moveTo>
                    <a:pt x="298632" y="416240"/>
                  </a:moveTo>
                  <a:cubicBezTo>
                    <a:pt x="297524" y="425841"/>
                    <a:pt x="290877" y="429164"/>
                    <a:pt x="282753" y="431749"/>
                  </a:cubicBezTo>
                  <a:cubicBezTo>
                    <a:pt x="249889" y="441350"/>
                    <a:pt x="217024" y="451320"/>
                    <a:pt x="184528" y="461290"/>
                  </a:cubicBezTo>
                  <a:cubicBezTo>
                    <a:pt x="180097" y="462767"/>
                    <a:pt x="176035" y="465352"/>
                    <a:pt x="171973" y="467568"/>
                  </a:cubicBezTo>
                  <a:cubicBezTo>
                    <a:pt x="164219" y="471630"/>
                    <a:pt x="156464" y="474215"/>
                    <a:pt x="147602" y="471999"/>
                  </a:cubicBezTo>
                  <a:cubicBezTo>
                    <a:pt x="112521" y="457598"/>
                    <a:pt x="76702" y="444304"/>
                    <a:pt x="40883" y="431380"/>
                  </a:cubicBezTo>
                  <a:cubicBezTo>
                    <a:pt x="35344" y="429533"/>
                    <a:pt x="30544" y="427687"/>
                    <a:pt x="28328" y="421410"/>
                  </a:cubicBezTo>
                  <a:cubicBezTo>
                    <a:pt x="27959" y="411809"/>
                    <a:pt x="32021" y="402946"/>
                    <a:pt x="34236" y="394084"/>
                  </a:cubicBezTo>
                  <a:cubicBezTo>
                    <a:pt x="40145" y="369343"/>
                    <a:pt x="36452" y="344971"/>
                    <a:pt x="34606" y="320600"/>
                  </a:cubicBezTo>
                  <a:cubicBezTo>
                    <a:pt x="34236" y="316168"/>
                    <a:pt x="33498" y="311737"/>
                    <a:pt x="33498" y="307675"/>
                  </a:cubicBezTo>
                  <a:cubicBezTo>
                    <a:pt x="33867" y="296228"/>
                    <a:pt x="34975" y="285150"/>
                    <a:pt x="17619" y="286258"/>
                  </a:cubicBezTo>
                  <a:cubicBezTo>
                    <a:pt x="10603" y="286627"/>
                    <a:pt x="5434" y="280349"/>
                    <a:pt x="3956" y="271856"/>
                  </a:cubicBezTo>
                  <a:cubicBezTo>
                    <a:pt x="264" y="251547"/>
                    <a:pt x="-844" y="230868"/>
                    <a:pt x="633" y="210189"/>
                  </a:cubicBezTo>
                  <a:cubicBezTo>
                    <a:pt x="1741" y="193202"/>
                    <a:pt x="7649" y="189879"/>
                    <a:pt x="28697" y="189510"/>
                  </a:cubicBezTo>
                  <a:cubicBezTo>
                    <a:pt x="39775" y="193572"/>
                    <a:pt x="44945" y="187294"/>
                    <a:pt x="49746" y="178432"/>
                  </a:cubicBezTo>
                  <a:cubicBezTo>
                    <a:pt x="60454" y="159230"/>
                    <a:pt x="59347" y="137812"/>
                    <a:pt x="60824" y="116764"/>
                  </a:cubicBezTo>
                  <a:cubicBezTo>
                    <a:pt x="62301" y="100516"/>
                    <a:pt x="65255" y="85376"/>
                    <a:pt x="76333" y="72821"/>
                  </a:cubicBezTo>
                  <a:cubicBezTo>
                    <a:pt x="96273" y="46234"/>
                    <a:pt x="120276" y="25186"/>
                    <a:pt x="150556" y="11153"/>
                  </a:cubicBezTo>
                  <a:cubicBezTo>
                    <a:pt x="162372" y="3030"/>
                    <a:pt x="175666" y="75"/>
                    <a:pt x="190067" y="75"/>
                  </a:cubicBezTo>
                  <a:cubicBezTo>
                    <a:pt x="214070" y="75"/>
                    <a:pt x="238072" y="-1032"/>
                    <a:pt x="261336" y="5245"/>
                  </a:cubicBezTo>
                  <a:cubicBezTo>
                    <a:pt x="279799" y="10415"/>
                    <a:pt x="298263" y="15954"/>
                    <a:pt x="310818" y="32202"/>
                  </a:cubicBezTo>
                  <a:cubicBezTo>
                    <a:pt x="334820" y="55835"/>
                    <a:pt x="346267" y="86484"/>
                    <a:pt x="357715" y="117133"/>
                  </a:cubicBezTo>
                  <a:cubicBezTo>
                    <a:pt x="359192" y="121195"/>
                    <a:pt x="359192" y="125626"/>
                    <a:pt x="359561" y="130058"/>
                  </a:cubicBezTo>
                  <a:cubicBezTo>
                    <a:pt x="364731" y="142243"/>
                    <a:pt x="362515" y="155168"/>
                    <a:pt x="361407" y="167723"/>
                  </a:cubicBezTo>
                  <a:cubicBezTo>
                    <a:pt x="359930" y="184709"/>
                    <a:pt x="359192" y="201695"/>
                    <a:pt x="356976" y="218682"/>
                  </a:cubicBezTo>
                  <a:cubicBezTo>
                    <a:pt x="355499" y="229021"/>
                    <a:pt x="353283" y="238991"/>
                    <a:pt x="348852" y="248592"/>
                  </a:cubicBezTo>
                  <a:cubicBezTo>
                    <a:pt x="345898" y="254870"/>
                    <a:pt x="345160" y="260778"/>
                    <a:pt x="348114" y="266687"/>
                  </a:cubicBezTo>
                  <a:cubicBezTo>
                    <a:pt x="364361" y="284411"/>
                    <a:pt x="358084" y="301028"/>
                    <a:pt x="347006" y="318384"/>
                  </a:cubicBezTo>
                  <a:cubicBezTo>
                    <a:pt x="341836" y="326508"/>
                    <a:pt x="337405" y="335740"/>
                    <a:pt x="333343" y="344602"/>
                  </a:cubicBezTo>
                  <a:cubicBezTo>
                    <a:pt x="328912" y="353464"/>
                    <a:pt x="323373" y="360850"/>
                    <a:pt x="312664" y="361958"/>
                  </a:cubicBezTo>
                  <a:cubicBezTo>
                    <a:pt x="307494" y="362696"/>
                    <a:pt x="305648" y="365281"/>
                    <a:pt x="304909" y="370451"/>
                  </a:cubicBezTo>
                  <a:cubicBezTo>
                    <a:pt x="303802" y="385591"/>
                    <a:pt x="301217" y="401100"/>
                    <a:pt x="298632" y="416240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DC71FAA-FC1B-0D0E-71B8-353F785D1550}"/>
                </a:ext>
              </a:extLst>
            </p:cNvPr>
            <p:cNvSpPr/>
            <p:nvPr/>
          </p:nvSpPr>
          <p:spPr>
            <a:xfrm>
              <a:off x="6549109" y="6389494"/>
              <a:ext cx="383970" cy="281983"/>
            </a:xfrm>
            <a:custGeom>
              <a:avLst/>
              <a:gdLst>
                <a:gd name="connsiteX0" fmla="*/ 22581 w 383971"/>
                <a:gd name="connsiteY0" fmla="*/ 30649 h 281983"/>
                <a:gd name="connsiteX1" fmla="*/ 31075 w 383971"/>
                <a:gd name="connsiteY1" fmla="*/ 22156 h 281983"/>
                <a:gd name="connsiteX2" fmla="*/ 171765 w 383971"/>
                <a:gd name="connsiteY2" fmla="*/ 0 h 281983"/>
                <a:gd name="connsiteX3" fmla="*/ 233802 w 383971"/>
                <a:gd name="connsiteY3" fmla="*/ 127397 h 281983"/>
                <a:gd name="connsiteX4" fmla="*/ 299901 w 383971"/>
                <a:gd name="connsiteY4" fmla="*/ 175771 h 281983"/>
                <a:gd name="connsiteX5" fmla="*/ 332028 w 383971"/>
                <a:gd name="connsiteY5" fmla="*/ 177248 h 281983"/>
                <a:gd name="connsiteX6" fmla="*/ 383725 w 383971"/>
                <a:gd name="connsiteY6" fmla="*/ 237070 h 281983"/>
                <a:gd name="connsiteX7" fmla="*/ 355661 w 383971"/>
                <a:gd name="connsiteY7" fmla="*/ 272150 h 281983"/>
                <a:gd name="connsiteX8" fmla="*/ 285131 w 383971"/>
                <a:gd name="connsiteY8" fmla="*/ 281382 h 281983"/>
                <a:gd name="connsiteX9" fmla="*/ 159210 w 383971"/>
                <a:gd name="connsiteY9" fmla="*/ 268088 h 281983"/>
                <a:gd name="connsiteX10" fmla="*/ 113421 w 383971"/>
                <a:gd name="connsiteY10" fmla="*/ 254425 h 281983"/>
                <a:gd name="connsiteX11" fmla="*/ 16673 w 383971"/>
                <a:gd name="connsiteY11" fmla="*/ 242239 h 281983"/>
                <a:gd name="connsiteX12" fmla="*/ 795 w 383971"/>
                <a:gd name="connsiteY12" fmla="*/ 223407 h 281983"/>
                <a:gd name="connsiteX13" fmla="*/ 17781 w 383971"/>
                <a:gd name="connsiteY13" fmla="*/ 62037 h 281983"/>
                <a:gd name="connsiteX14" fmla="*/ 22581 w 383971"/>
                <a:gd name="connsiteY14" fmla="*/ 30649 h 28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971" h="281983">
                  <a:moveTo>
                    <a:pt x="22581" y="30649"/>
                  </a:moveTo>
                  <a:cubicBezTo>
                    <a:pt x="24797" y="26957"/>
                    <a:pt x="25905" y="22895"/>
                    <a:pt x="31075" y="22156"/>
                  </a:cubicBezTo>
                  <a:cubicBezTo>
                    <a:pt x="75017" y="14402"/>
                    <a:pt x="127453" y="5539"/>
                    <a:pt x="171765" y="0"/>
                  </a:cubicBezTo>
                  <a:cubicBezTo>
                    <a:pt x="189860" y="43943"/>
                    <a:pt x="208323" y="87516"/>
                    <a:pt x="233802" y="127397"/>
                  </a:cubicBezTo>
                  <a:cubicBezTo>
                    <a:pt x="249312" y="151769"/>
                    <a:pt x="268883" y="172079"/>
                    <a:pt x="299901" y="175771"/>
                  </a:cubicBezTo>
                  <a:cubicBezTo>
                    <a:pt x="310610" y="176879"/>
                    <a:pt x="321319" y="176510"/>
                    <a:pt x="332028" y="177248"/>
                  </a:cubicBezTo>
                  <a:cubicBezTo>
                    <a:pt x="362677" y="178726"/>
                    <a:pt x="386679" y="206421"/>
                    <a:pt x="383725" y="237070"/>
                  </a:cubicBezTo>
                  <a:cubicBezTo>
                    <a:pt x="382248" y="255164"/>
                    <a:pt x="371539" y="265873"/>
                    <a:pt x="355661" y="272150"/>
                  </a:cubicBezTo>
                  <a:cubicBezTo>
                    <a:pt x="333135" y="281012"/>
                    <a:pt x="309133" y="283228"/>
                    <a:pt x="285131" y="281382"/>
                  </a:cubicBezTo>
                  <a:cubicBezTo>
                    <a:pt x="243034" y="278059"/>
                    <a:pt x="201307" y="272889"/>
                    <a:pt x="159210" y="268088"/>
                  </a:cubicBezTo>
                  <a:cubicBezTo>
                    <a:pt x="143332" y="266242"/>
                    <a:pt x="128561" y="259595"/>
                    <a:pt x="113421" y="254425"/>
                  </a:cubicBezTo>
                  <a:cubicBezTo>
                    <a:pt x="82034" y="243717"/>
                    <a:pt x="49169" y="243347"/>
                    <a:pt x="16673" y="242239"/>
                  </a:cubicBezTo>
                  <a:cubicBezTo>
                    <a:pt x="1533" y="241501"/>
                    <a:pt x="-1790" y="238178"/>
                    <a:pt x="795" y="223407"/>
                  </a:cubicBezTo>
                  <a:cubicBezTo>
                    <a:pt x="9288" y="169494"/>
                    <a:pt x="9288" y="115581"/>
                    <a:pt x="17781" y="62037"/>
                  </a:cubicBezTo>
                  <a:cubicBezTo>
                    <a:pt x="19997" y="51328"/>
                    <a:pt x="21104" y="40989"/>
                    <a:pt x="22581" y="30649"/>
                  </a:cubicBezTo>
                  <a:close/>
                </a:path>
              </a:pathLst>
            </a:custGeom>
            <a:solidFill>
              <a:srgbClr val="000000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A8A100-2F5F-3CF8-E157-A72B509A6FA8}"/>
                </a:ext>
              </a:extLst>
            </p:cNvPr>
            <p:cNvSpPr/>
            <p:nvPr/>
          </p:nvSpPr>
          <p:spPr>
            <a:xfrm>
              <a:off x="5315642" y="6383875"/>
              <a:ext cx="330686" cy="279309"/>
            </a:xfrm>
            <a:custGeom>
              <a:avLst/>
              <a:gdLst>
                <a:gd name="connsiteX0" fmla="*/ 182835 w 330686"/>
                <a:gd name="connsiteY0" fmla="*/ 1287 h 279309"/>
                <a:gd name="connsiteX1" fmla="*/ 193913 w 330686"/>
                <a:gd name="connsiteY1" fmla="*/ 2026 h 279309"/>
                <a:gd name="connsiteX2" fmla="*/ 252626 w 330686"/>
                <a:gd name="connsiteY2" fmla="*/ 10519 h 279309"/>
                <a:gd name="connsiteX3" fmla="*/ 307278 w 330686"/>
                <a:gd name="connsiteY3" fmla="*/ 12735 h 279309"/>
                <a:gd name="connsiteX4" fmla="*/ 306170 w 330686"/>
                <a:gd name="connsiteY4" fmla="*/ 44122 h 279309"/>
                <a:gd name="connsiteX5" fmla="*/ 326849 w 330686"/>
                <a:gd name="connsiteY5" fmla="*/ 178536 h 279309"/>
                <a:gd name="connsiteX6" fmla="*/ 330542 w 330686"/>
                <a:gd name="connsiteY6" fmla="*/ 216570 h 279309"/>
                <a:gd name="connsiteX7" fmla="*/ 307647 w 330686"/>
                <a:gd name="connsiteY7" fmla="*/ 238726 h 279309"/>
                <a:gd name="connsiteX8" fmla="*/ 262227 w 330686"/>
                <a:gd name="connsiteY8" fmla="*/ 240203 h 279309"/>
                <a:gd name="connsiteX9" fmla="*/ 232686 w 330686"/>
                <a:gd name="connsiteY9" fmla="*/ 257559 h 279309"/>
                <a:gd name="connsiteX10" fmla="*/ 213484 w 330686"/>
                <a:gd name="connsiteY10" fmla="*/ 268637 h 279309"/>
                <a:gd name="connsiteX11" fmla="*/ 51745 w 330686"/>
                <a:gd name="connsiteY11" fmla="*/ 276391 h 279309"/>
                <a:gd name="connsiteX12" fmla="*/ 1524 w 330686"/>
                <a:gd name="connsiteY12" fmla="*/ 231341 h 279309"/>
                <a:gd name="connsiteX13" fmla="*/ 29589 w 330686"/>
                <a:gd name="connsiteY13" fmla="*/ 170781 h 279309"/>
                <a:gd name="connsiteX14" fmla="*/ 118951 w 330686"/>
                <a:gd name="connsiteY14" fmla="*/ 99512 h 279309"/>
                <a:gd name="connsiteX15" fmla="*/ 182835 w 330686"/>
                <a:gd name="connsiteY15" fmla="*/ 1287 h 27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0686" h="279309">
                  <a:moveTo>
                    <a:pt x="182835" y="1287"/>
                  </a:moveTo>
                  <a:cubicBezTo>
                    <a:pt x="186897" y="-1667"/>
                    <a:pt x="190589" y="1287"/>
                    <a:pt x="193913" y="2026"/>
                  </a:cubicBezTo>
                  <a:cubicBezTo>
                    <a:pt x="213115" y="6826"/>
                    <a:pt x="232686" y="10150"/>
                    <a:pt x="252626" y="10519"/>
                  </a:cubicBezTo>
                  <a:cubicBezTo>
                    <a:pt x="267397" y="10888"/>
                    <a:pt x="292507" y="12365"/>
                    <a:pt x="307278" y="12735"/>
                  </a:cubicBezTo>
                  <a:cubicBezTo>
                    <a:pt x="313186" y="12735"/>
                    <a:pt x="308016" y="27874"/>
                    <a:pt x="306170" y="44122"/>
                  </a:cubicBezTo>
                  <a:cubicBezTo>
                    <a:pt x="307278" y="89911"/>
                    <a:pt x="319094" y="133854"/>
                    <a:pt x="326849" y="178536"/>
                  </a:cubicBezTo>
                  <a:cubicBezTo>
                    <a:pt x="329065" y="191091"/>
                    <a:pt x="331280" y="203646"/>
                    <a:pt x="330542" y="216570"/>
                  </a:cubicBezTo>
                  <a:cubicBezTo>
                    <a:pt x="329434" y="231341"/>
                    <a:pt x="322418" y="237987"/>
                    <a:pt x="307647" y="238726"/>
                  </a:cubicBezTo>
                  <a:cubicBezTo>
                    <a:pt x="292507" y="239465"/>
                    <a:pt x="277367" y="237618"/>
                    <a:pt x="262227" y="240203"/>
                  </a:cubicBezTo>
                  <a:cubicBezTo>
                    <a:pt x="250041" y="242419"/>
                    <a:pt x="238963" y="245373"/>
                    <a:pt x="232686" y="257559"/>
                  </a:cubicBezTo>
                  <a:cubicBezTo>
                    <a:pt x="228624" y="264944"/>
                    <a:pt x="220869" y="267160"/>
                    <a:pt x="213484" y="268637"/>
                  </a:cubicBezTo>
                  <a:cubicBezTo>
                    <a:pt x="159940" y="278238"/>
                    <a:pt x="106027" y="282669"/>
                    <a:pt x="51745" y="276391"/>
                  </a:cubicBezTo>
                  <a:cubicBezTo>
                    <a:pt x="22942" y="273068"/>
                    <a:pt x="7063" y="257559"/>
                    <a:pt x="1524" y="231341"/>
                  </a:cubicBezTo>
                  <a:cubicBezTo>
                    <a:pt x="-4015" y="206969"/>
                    <a:pt x="5586" y="186290"/>
                    <a:pt x="29589" y="170781"/>
                  </a:cubicBezTo>
                  <a:cubicBezTo>
                    <a:pt x="61715" y="150102"/>
                    <a:pt x="93841" y="129423"/>
                    <a:pt x="118951" y="99512"/>
                  </a:cubicBezTo>
                  <a:cubicBezTo>
                    <a:pt x="144062" y="68863"/>
                    <a:pt x="166956" y="37106"/>
                    <a:pt x="182835" y="1287"/>
                  </a:cubicBezTo>
                  <a:close/>
                </a:path>
              </a:pathLst>
            </a:custGeom>
            <a:solidFill>
              <a:srgbClr val="000000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1B18C5F-9FD3-A555-3E59-960AF13863BC}"/>
                </a:ext>
              </a:extLst>
            </p:cNvPr>
            <p:cNvSpPr/>
            <p:nvPr/>
          </p:nvSpPr>
          <p:spPr>
            <a:xfrm>
              <a:off x="7212033" y="2960734"/>
              <a:ext cx="219669" cy="309517"/>
            </a:xfrm>
            <a:custGeom>
              <a:avLst/>
              <a:gdLst>
                <a:gd name="connsiteX0" fmla="*/ 23108 w 219669"/>
                <a:gd name="connsiteY0" fmla="*/ 274576 h 309517"/>
                <a:gd name="connsiteX1" fmla="*/ 36401 w 219669"/>
                <a:gd name="connsiteY1" fmla="*/ 211801 h 309517"/>
                <a:gd name="connsiteX2" fmla="*/ 29016 w 219669"/>
                <a:gd name="connsiteY2" fmla="*/ 177090 h 309517"/>
                <a:gd name="connsiteX3" fmla="*/ 3167 w 219669"/>
                <a:gd name="connsiteY3" fmla="*/ 85512 h 309517"/>
                <a:gd name="connsiteX4" fmla="*/ 16830 w 219669"/>
                <a:gd name="connsiteY4" fmla="*/ 16459 h 309517"/>
                <a:gd name="connsiteX5" fmla="*/ 63358 w 219669"/>
                <a:gd name="connsiteY5" fmla="*/ 580 h 309517"/>
                <a:gd name="connsiteX6" fmla="*/ 183370 w 219669"/>
                <a:gd name="connsiteY6" fmla="*/ 21259 h 309517"/>
                <a:gd name="connsiteX7" fmla="*/ 219558 w 219669"/>
                <a:gd name="connsiteY7" fmla="*/ 79234 h 309517"/>
                <a:gd name="connsiteX8" fmla="*/ 168230 w 219669"/>
                <a:gd name="connsiteY8" fmla="*/ 227310 h 309517"/>
                <a:gd name="connsiteX9" fmla="*/ 164906 w 219669"/>
                <a:gd name="connsiteY9" fmla="*/ 233219 h 309517"/>
                <a:gd name="connsiteX10" fmla="*/ 150505 w 219669"/>
                <a:gd name="connsiteY10" fmla="*/ 308180 h 309517"/>
                <a:gd name="connsiteX11" fmla="*/ 127241 w 219669"/>
                <a:gd name="connsiteY11" fmla="*/ 305964 h 309517"/>
                <a:gd name="connsiteX12" fmla="*/ 37509 w 219669"/>
                <a:gd name="connsiteY12" fmla="*/ 282700 h 309517"/>
                <a:gd name="connsiteX13" fmla="*/ 23108 w 219669"/>
                <a:gd name="connsiteY13" fmla="*/ 274576 h 30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669" h="309517">
                  <a:moveTo>
                    <a:pt x="23108" y="274576"/>
                  </a:moveTo>
                  <a:cubicBezTo>
                    <a:pt x="27539" y="253528"/>
                    <a:pt x="32709" y="232849"/>
                    <a:pt x="36401" y="211801"/>
                  </a:cubicBezTo>
                  <a:cubicBezTo>
                    <a:pt x="38617" y="199615"/>
                    <a:pt x="32709" y="188537"/>
                    <a:pt x="29016" y="177090"/>
                  </a:cubicBezTo>
                  <a:cubicBezTo>
                    <a:pt x="19415" y="146810"/>
                    <a:pt x="8337" y="116899"/>
                    <a:pt x="3167" y="85512"/>
                  </a:cubicBezTo>
                  <a:cubicBezTo>
                    <a:pt x="-525" y="61509"/>
                    <a:pt x="-5326" y="36030"/>
                    <a:pt x="16830" y="16459"/>
                  </a:cubicBezTo>
                  <a:cubicBezTo>
                    <a:pt x="30124" y="4642"/>
                    <a:pt x="46741" y="1688"/>
                    <a:pt x="63358" y="580"/>
                  </a:cubicBezTo>
                  <a:cubicBezTo>
                    <a:pt x="104716" y="-2005"/>
                    <a:pt x="145335" y="3903"/>
                    <a:pt x="183370" y="21259"/>
                  </a:cubicBezTo>
                  <a:cubicBezTo>
                    <a:pt x="207741" y="32337"/>
                    <a:pt x="221035" y="52647"/>
                    <a:pt x="219558" y="79234"/>
                  </a:cubicBezTo>
                  <a:cubicBezTo>
                    <a:pt x="216604" y="133147"/>
                    <a:pt x="202941" y="184106"/>
                    <a:pt x="168230" y="227310"/>
                  </a:cubicBezTo>
                  <a:cubicBezTo>
                    <a:pt x="166753" y="229157"/>
                    <a:pt x="165276" y="231372"/>
                    <a:pt x="164906" y="233219"/>
                  </a:cubicBezTo>
                  <a:cubicBezTo>
                    <a:pt x="160106" y="257959"/>
                    <a:pt x="155306" y="283070"/>
                    <a:pt x="150505" y="308180"/>
                  </a:cubicBezTo>
                  <a:cubicBezTo>
                    <a:pt x="142381" y="311503"/>
                    <a:pt x="134996" y="307811"/>
                    <a:pt x="127241" y="305964"/>
                  </a:cubicBezTo>
                  <a:cubicBezTo>
                    <a:pt x="97331" y="298210"/>
                    <a:pt x="67420" y="290824"/>
                    <a:pt x="37509" y="282700"/>
                  </a:cubicBezTo>
                  <a:cubicBezTo>
                    <a:pt x="31970" y="280854"/>
                    <a:pt x="26431" y="280115"/>
                    <a:pt x="23108" y="274576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802EF11-49DF-1030-BF77-7746BF1E3B65}"/>
                </a:ext>
              </a:extLst>
            </p:cNvPr>
            <p:cNvSpPr/>
            <p:nvPr/>
          </p:nvSpPr>
          <p:spPr>
            <a:xfrm>
              <a:off x="5129326" y="2830970"/>
              <a:ext cx="227894" cy="283627"/>
            </a:xfrm>
            <a:custGeom>
              <a:avLst/>
              <a:gdLst>
                <a:gd name="connsiteX0" fmla="*/ 14284 w 227894"/>
                <a:gd name="connsiteY0" fmla="*/ 279898 h 283627"/>
                <a:gd name="connsiteX1" fmla="*/ 19085 w 227894"/>
                <a:gd name="connsiteY1" fmla="*/ 223031 h 283627"/>
                <a:gd name="connsiteX2" fmla="*/ 14653 w 227894"/>
                <a:gd name="connsiteY2" fmla="*/ 197920 h 283627"/>
                <a:gd name="connsiteX3" fmla="*/ 990 w 227894"/>
                <a:gd name="connsiteY3" fmla="*/ 130714 h 283627"/>
                <a:gd name="connsiteX4" fmla="*/ 8376 w 227894"/>
                <a:gd name="connsiteY4" fmla="*/ 45413 h 283627"/>
                <a:gd name="connsiteX5" fmla="*/ 64874 w 227894"/>
                <a:gd name="connsiteY5" fmla="*/ 1101 h 283627"/>
                <a:gd name="connsiteX6" fmla="*/ 189686 w 227894"/>
                <a:gd name="connsiteY6" fmla="*/ 19195 h 283627"/>
                <a:gd name="connsiteX7" fmla="*/ 219966 w 227894"/>
                <a:gd name="connsiteY7" fmla="*/ 101172 h 283627"/>
                <a:gd name="connsiteX8" fmla="*/ 173438 w 227894"/>
                <a:gd name="connsiteY8" fmla="*/ 180196 h 283627"/>
                <a:gd name="connsiteX9" fmla="*/ 145743 w 227894"/>
                <a:gd name="connsiteY9" fmla="*/ 268451 h 283627"/>
                <a:gd name="connsiteX10" fmla="*/ 129865 w 227894"/>
                <a:gd name="connsiteY10" fmla="*/ 274359 h 283627"/>
                <a:gd name="connsiteX11" fmla="*/ 30901 w 227894"/>
                <a:gd name="connsiteY11" fmla="*/ 282852 h 283627"/>
                <a:gd name="connsiteX12" fmla="*/ 14284 w 227894"/>
                <a:gd name="connsiteY12" fmla="*/ 279898 h 28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894" h="283627">
                  <a:moveTo>
                    <a:pt x="14284" y="279898"/>
                  </a:moveTo>
                  <a:cubicBezTo>
                    <a:pt x="15761" y="261065"/>
                    <a:pt x="17238" y="241863"/>
                    <a:pt x="19085" y="223031"/>
                  </a:cubicBezTo>
                  <a:cubicBezTo>
                    <a:pt x="19823" y="214168"/>
                    <a:pt x="18715" y="206044"/>
                    <a:pt x="14653" y="197920"/>
                  </a:cubicBezTo>
                  <a:cubicBezTo>
                    <a:pt x="3945" y="176872"/>
                    <a:pt x="2837" y="153608"/>
                    <a:pt x="990" y="130714"/>
                  </a:cubicBezTo>
                  <a:cubicBezTo>
                    <a:pt x="-1225" y="101911"/>
                    <a:pt x="-117" y="73108"/>
                    <a:pt x="8376" y="45413"/>
                  </a:cubicBezTo>
                  <a:cubicBezTo>
                    <a:pt x="16869" y="18457"/>
                    <a:pt x="37179" y="3317"/>
                    <a:pt x="64874" y="1101"/>
                  </a:cubicBezTo>
                  <a:cubicBezTo>
                    <a:pt x="107709" y="-2222"/>
                    <a:pt x="149805" y="1470"/>
                    <a:pt x="189686" y="19195"/>
                  </a:cubicBezTo>
                  <a:cubicBezTo>
                    <a:pt x="227351" y="36181"/>
                    <a:pt x="236583" y="62769"/>
                    <a:pt x="219966" y="101172"/>
                  </a:cubicBezTo>
                  <a:cubicBezTo>
                    <a:pt x="207780" y="129606"/>
                    <a:pt x="191532" y="155455"/>
                    <a:pt x="173438" y="180196"/>
                  </a:cubicBezTo>
                  <a:cubicBezTo>
                    <a:pt x="153867" y="206783"/>
                    <a:pt x="141681" y="234847"/>
                    <a:pt x="145743" y="268451"/>
                  </a:cubicBezTo>
                  <a:cubicBezTo>
                    <a:pt x="142051" y="274359"/>
                    <a:pt x="135773" y="273990"/>
                    <a:pt x="129865" y="274359"/>
                  </a:cubicBezTo>
                  <a:cubicBezTo>
                    <a:pt x="96631" y="276205"/>
                    <a:pt x="63766" y="278790"/>
                    <a:pt x="30901" y="282852"/>
                  </a:cubicBezTo>
                  <a:cubicBezTo>
                    <a:pt x="24993" y="283591"/>
                    <a:pt x="19085" y="285068"/>
                    <a:pt x="14284" y="279898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46D27A1-C9C0-3BB5-D002-9ED8D9F3450E}"/>
                </a:ext>
              </a:extLst>
            </p:cNvPr>
            <p:cNvSpPr/>
            <p:nvPr/>
          </p:nvSpPr>
          <p:spPr>
            <a:xfrm>
              <a:off x="5119063" y="3098324"/>
              <a:ext cx="173481" cy="58332"/>
            </a:xfrm>
            <a:custGeom>
              <a:avLst/>
              <a:gdLst>
                <a:gd name="connsiteX0" fmla="*/ 156006 w 173481"/>
                <a:gd name="connsiteY0" fmla="*/ 727 h 58332"/>
                <a:gd name="connsiteX1" fmla="*/ 172254 w 173481"/>
                <a:gd name="connsiteY1" fmla="*/ 15497 h 58332"/>
                <a:gd name="connsiteX2" fmla="*/ 173362 w 173481"/>
                <a:gd name="connsiteY2" fmla="*/ 36546 h 58332"/>
                <a:gd name="connsiteX3" fmla="*/ 163022 w 173481"/>
                <a:gd name="connsiteY3" fmla="*/ 50578 h 58332"/>
                <a:gd name="connsiteX4" fmla="*/ 175 w 173481"/>
                <a:gd name="connsiteY4" fmla="*/ 58332 h 58332"/>
                <a:gd name="connsiteX5" fmla="*/ 175 w 173481"/>
                <a:gd name="connsiteY5" fmla="*/ 28422 h 58332"/>
                <a:gd name="connsiteX6" fmla="*/ 14577 w 173481"/>
                <a:gd name="connsiteY6" fmla="*/ 13282 h 58332"/>
                <a:gd name="connsiteX7" fmla="*/ 156006 w 173481"/>
                <a:gd name="connsiteY7" fmla="*/ 727 h 5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481" h="58332">
                  <a:moveTo>
                    <a:pt x="156006" y="727"/>
                  </a:moveTo>
                  <a:cubicBezTo>
                    <a:pt x="168561" y="-2228"/>
                    <a:pt x="172623" y="4050"/>
                    <a:pt x="172254" y="15497"/>
                  </a:cubicBezTo>
                  <a:cubicBezTo>
                    <a:pt x="172254" y="22513"/>
                    <a:pt x="171885" y="29899"/>
                    <a:pt x="173362" y="36546"/>
                  </a:cubicBezTo>
                  <a:cubicBezTo>
                    <a:pt x="174100" y="52424"/>
                    <a:pt x="171515" y="49470"/>
                    <a:pt x="163022" y="50578"/>
                  </a:cubicBezTo>
                  <a:cubicBezTo>
                    <a:pt x="108740" y="53163"/>
                    <a:pt x="54458" y="55747"/>
                    <a:pt x="175" y="58332"/>
                  </a:cubicBezTo>
                  <a:cubicBezTo>
                    <a:pt x="175" y="48362"/>
                    <a:pt x="1283" y="38392"/>
                    <a:pt x="175" y="28422"/>
                  </a:cubicBezTo>
                  <a:cubicBezTo>
                    <a:pt x="-932" y="16974"/>
                    <a:pt x="3130" y="12174"/>
                    <a:pt x="14577" y="13282"/>
                  </a:cubicBezTo>
                  <a:cubicBezTo>
                    <a:pt x="17900" y="13651"/>
                    <a:pt x="112063" y="4789"/>
                    <a:pt x="156006" y="727"/>
                  </a:cubicBezTo>
                  <a:close/>
                </a:path>
              </a:pathLst>
            </a:custGeom>
            <a:solidFill>
              <a:srgbClr val="FDFEFD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6369A56-2698-4151-254B-A9A2A8EADA6D}"/>
                </a:ext>
              </a:extLst>
            </p:cNvPr>
            <p:cNvSpPr/>
            <p:nvPr/>
          </p:nvSpPr>
          <p:spPr>
            <a:xfrm>
              <a:off x="7216308" y="3234561"/>
              <a:ext cx="161117" cy="83834"/>
            </a:xfrm>
            <a:custGeom>
              <a:avLst/>
              <a:gdLst>
                <a:gd name="connsiteX0" fmla="*/ 18833 w 161117"/>
                <a:gd name="connsiteY0" fmla="*/ 750 h 83834"/>
                <a:gd name="connsiteX1" fmla="*/ 145861 w 161117"/>
                <a:gd name="connsiteY1" fmla="*/ 33984 h 83834"/>
                <a:gd name="connsiteX2" fmla="*/ 157677 w 161117"/>
                <a:gd name="connsiteY2" fmla="*/ 55771 h 83834"/>
                <a:gd name="connsiteX3" fmla="*/ 149184 w 161117"/>
                <a:gd name="connsiteY3" fmla="*/ 83835 h 83834"/>
                <a:gd name="connsiteX4" fmla="*/ 0 w 161117"/>
                <a:gd name="connsiteY4" fmla="*/ 38784 h 83834"/>
                <a:gd name="connsiteX5" fmla="*/ 9970 w 161117"/>
                <a:gd name="connsiteY5" fmla="*/ 2965 h 83834"/>
                <a:gd name="connsiteX6" fmla="*/ 18833 w 161117"/>
                <a:gd name="connsiteY6" fmla="*/ 750 h 8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117" h="83834">
                  <a:moveTo>
                    <a:pt x="18833" y="750"/>
                  </a:moveTo>
                  <a:cubicBezTo>
                    <a:pt x="61298" y="11828"/>
                    <a:pt x="103395" y="22906"/>
                    <a:pt x="145861" y="33984"/>
                  </a:cubicBezTo>
                  <a:cubicBezTo>
                    <a:pt x="163216" y="38415"/>
                    <a:pt x="163585" y="38415"/>
                    <a:pt x="157677" y="55771"/>
                  </a:cubicBezTo>
                  <a:cubicBezTo>
                    <a:pt x="154354" y="65002"/>
                    <a:pt x="156200" y="75711"/>
                    <a:pt x="149184" y="83835"/>
                  </a:cubicBezTo>
                  <a:cubicBezTo>
                    <a:pt x="100441" y="69433"/>
                    <a:pt x="48743" y="53186"/>
                    <a:pt x="0" y="38784"/>
                  </a:cubicBezTo>
                  <a:cubicBezTo>
                    <a:pt x="3693" y="20321"/>
                    <a:pt x="6647" y="14782"/>
                    <a:pt x="9970" y="2965"/>
                  </a:cubicBezTo>
                  <a:cubicBezTo>
                    <a:pt x="11447" y="-2574"/>
                    <a:pt x="15878" y="1488"/>
                    <a:pt x="18833" y="750"/>
                  </a:cubicBezTo>
                  <a:close/>
                </a:path>
              </a:pathLst>
            </a:custGeom>
            <a:solidFill>
              <a:srgbClr val="FDFEFD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9110721-B495-9008-C7AD-6B8B916C37F5}"/>
                </a:ext>
              </a:extLst>
            </p:cNvPr>
            <p:cNvSpPr/>
            <p:nvPr/>
          </p:nvSpPr>
          <p:spPr>
            <a:xfrm>
              <a:off x="6158357" y="3053558"/>
              <a:ext cx="160262" cy="55093"/>
            </a:xfrm>
            <a:custGeom>
              <a:avLst/>
              <a:gdLst>
                <a:gd name="connsiteX0" fmla="*/ 160262 w 160262"/>
                <a:gd name="connsiteY0" fmla="*/ 55094 h 55093"/>
                <a:gd name="connsiteX1" fmla="*/ 4800 w 160262"/>
                <a:gd name="connsiteY1" fmla="*/ 33307 h 55093"/>
                <a:gd name="connsiteX2" fmla="*/ 0 w 160262"/>
                <a:gd name="connsiteY2" fmla="*/ 34046 h 55093"/>
                <a:gd name="connsiteX3" fmla="*/ 160262 w 160262"/>
                <a:gd name="connsiteY3" fmla="*/ 55094 h 5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62" h="55093">
                  <a:moveTo>
                    <a:pt x="160262" y="55094"/>
                  </a:moveTo>
                  <a:cubicBezTo>
                    <a:pt x="112257" y="21860"/>
                    <a:pt x="59452" y="19644"/>
                    <a:pt x="4800" y="33307"/>
                  </a:cubicBezTo>
                  <a:cubicBezTo>
                    <a:pt x="3323" y="33676"/>
                    <a:pt x="1846" y="34046"/>
                    <a:pt x="0" y="34046"/>
                  </a:cubicBezTo>
                  <a:cubicBezTo>
                    <a:pt x="38773" y="-16544"/>
                    <a:pt x="134783" y="-11744"/>
                    <a:pt x="160262" y="55094"/>
                  </a:cubicBezTo>
                  <a:close/>
                </a:path>
              </a:pathLst>
            </a:custGeom>
            <a:solidFill>
              <a:srgbClr val="75491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CA2B97-1EA8-E9C7-851D-90275ECDACEA}"/>
                </a:ext>
              </a:extLst>
            </p:cNvPr>
            <p:cNvSpPr/>
            <p:nvPr/>
          </p:nvSpPr>
          <p:spPr>
            <a:xfrm>
              <a:off x="6036480" y="3149271"/>
              <a:ext cx="48024" cy="124219"/>
            </a:xfrm>
            <a:custGeom>
              <a:avLst/>
              <a:gdLst>
                <a:gd name="connsiteX0" fmla="*/ 48024 w 48024"/>
                <a:gd name="connsiteY0" fmla="*/ 0 h 124219"/>
                <a:gd name="connsiteX1" fmla="*/ 33623 w 48024"/>
                <a:gd name="connsiteY1" fmla="*/ 77177 h 124219"/>
                <a:gd name="connsiteX2" fmla="*/ 15159 w 48024"/>
                <a:gd name="connsiteY2" fmla="*/ 121489 h 124219"/>
                <a:gd name="connsiteX3" fmla="*/ 389 w 48024"/>
                <a:gd name="connsiteY3" fmla="*/ 116689 h 124219"/>
                <a:gd name="connsiteX4" fmla="*/ 9620 w 48024"/>
                <a:gd name="connsiteY4" fmla="*/ 46528 h 124219"/>
                <a:gd name="connsiteX5" fmla="*/ 48024 w 48024"/>
                <a:gd name="connsiteY5" fmla="*/ 0 h 1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24" h="124219">
                  <a:moveTo>
                    <a:pt x="48024" y="0"/>
                  </a:moveTo>
                  <a:cubicBezTo>
                    <a:pt x="35469" y="24372"/>
                    <a:pt x="35100" y="50959"/>
                    <a:pt x="33623" y="77177"/>
                  </a:cubicBezTo>
                  <a:cubicBezTo>
                    <a:pt x="32515" y="94163"/>
                    <a:pt x="24760" y="108565"/>
                    <a:pt x="15159" y="121489"/>
                  </a:cubicBezTo>
                  <a:cubicBezTo>
                    <a:pt x="8882" y="129613"/>
                    <a:pt x="5928" y="117058"/>
                    <a:pt x="389" y="116689"/>
                  </a:cubicBezTo>
                  <a:cubicBezTo>
                    <a:pt x="-719" y="92686"/>
                    <a:pt x="20" y="69053"/>
                    <a:pt x="9620" y="46528"/>
                  </a:cubicBezTo>
                  <a:cubicBezTo>
                    <a:pt x="17744" y="27326"/>
                    <a:pt x="30669" y="11817"/>
                    <a:pt x="48024" y="0"/>
                  </a:cubicBezTo>
                  <a:close/>
                </a:path>
              </a:pathLst>
            </a:custGeom>
            <a:solidFill>
              <a:srgbClr val="75491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A6AE78F-60DB-1358-1AC3-2E3E42F469BF}"/>
                </a:ext>
              </a:extLst>
            </p:cNvPr>
            <p:cNvSpPr/>
            <p:nvPr/>
          </p:nvSpPr>
          <p:spPr>
            <a:xfrm>
              <a:off x="6350109" y="3206877"/>
              <a:ext cx="33038" cy="136259"/>
            </a:xfrm>
            <a:custGeom>
              <a:avLst/>
              <a:gdLst>
                <a:gd name="connsiteX0" fmla="*/ 6545 w 33038"/>
                <a:gd name="connsiteY0" fmla="*/ 136260 h 136259"/>
                <a:gd name="connsiteX1" fmla="*/ 2852 w 33038"/>
                <a:gd name="connsiteY1" fmla="*/ 119273 h 136259"/>
                <a:gd name="connsiteX2" fmla="*/ 13930 w 33038"/>
                <a:gd name="connsiteY2" fmla="*/ 63883 h 136259"/>
                <a:gd name="connsiteX3" fmla="*/ 17253 w 33038"/>
                <a:gd name="connsiteY3" fmla="*/ 0 h 136259"/>
                <a:gd name="connsiteX4" fmla="*/ 30178 w 33038"/>
                <a:gd name="connsiteY4" fmla="*/ 18463 h 136259"/>
                <a:gd name="connsiteX5" fmla="*/ 28331 w 33038"/>
                <a:gd name="connsiteY5" fmla="*/ 90101 h 136259"/>
                <a:gd name="connsiteX6" fmla="*/ 6545 w 33038"/>
                <a:gd name="connsiteY6" fmla="*/ 136260 h 13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" h="136259">
                  <a:moveTo>
                    <a:pt x="6545" y="136260"/>
                  </a:moveTo>
                  <a:cubicBezTo>
                    <a:pt x="-1210" y="131828"/>
                    <a:pt x="-1579" y="127028"/>
                    <a:pt x="2852" y="119273"/>
                  </a:cubicBezTo>
                  <a:cubicBezTo>
                    <a:pt x="12453" y="102287"/>
                    <a:pt x="12453" y="82716"/>
                    <a:pt x="13930" y="63883"/>
                  </a:cubicBezTo>
                  <a:cubicBezTo>
                    <a:pt x="15776" y="42466"/>
                    <a:pt x="16145" y="21048"/>
                    <a:pt x="17253" y="0"/>
                  </a:cubicBezTo>
                  <a:cubicBezTo>
                    <a:pt x="27593" y="1846"/>
                    <a:pt x="28701" y="11817"/>
                    <a:pt x="30178" y="18463"/>
                  </a:cubicBezTo>
                  <a:cubicBezTo>
                    <a:pt x="35347" y="42466"/>
                    <a:pt x="32762" y="66099"/>
                    <a:pt x="28331" y="90101"/>
                  </a:cubicBezTo>
                  <a:cubicBezTo>
                    <a:pt x="25008" y="107457"/>
                    <a:pt x="17623" y="122597"/>
                    <a:pt x="6545" y="136260"/>
                  </a:cubicBezTo>
                  <a:close/>
                </a:path>
              </a:pathLst>
            </a:custGeom>
            <a:solidFill>
              <a:srgbClr val="73471B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5AE7D84-0BF9-FDD4-F60D-D8A0E8DFF4A6}"/>
                </a:ext>
              </a:extLst>
            </p:cNvPr>
            <p:cNvSpPr/>
            <p:nvPr/>
          </p:nvSpPr>
          <p:spPr>
            <a:xfrm>
              <a:off x="5800738" y="3543878"/>
              <a:ext cx="416702" cy="670672"/>
            </a:xfrm>
            <a:custGeom>
              <a:avLst/>
              <a:gdLst>
                <a:gd name="connsiteX0" fmla="*/ 5707 w 416702"/>
                <a:gd name="connsiteY0" fmla="*/ 636388 h 670672"/>
                <a:gd name="connsiteX1" fmla="*/ 76976 w 416702"/>
                <a:gd name="connsiteY1" fmla="*/ 559949 h 670672"/>
                <a:gd name="connsiteX2" fmla="*/ 233915 w 416702"/>
                <a:gd name="connsiteY2" fmla="*/ 338389 h 670672"/>
                <a:gd name="connsiteX3" fmla="*/ 328816 w 416702"/>
                <a:gd name="connsiteY3" fmla="*/ 65870 h 670672"/>
                <a:gd name="connsiteX4" fmla="*/ 348757 w 416702"/>
                <a:gd name="connsiteY4" fmla="*/ 41867 h 670672"/>
                <a:gd name="connsiteX5" fmla="*/ 350234 w 416702"/>
                <a:gd name="connsiteY5" fmla="*/ 30420 h 670672"/>
                <a:gd name="connsiteX6" fmla="*/ 335833 w 416702"/>
                <a:gd name="connsiteY6" fmla="*/ 12326 h 670672"/>
                <a:gd name="connsiteX7" fmla="*/ 355773 w 416702"/>
                <a:gd name="connsiteY7" fmla="*/ 2356 h 670672"/>
                <a:gd name="connsiteX8" fmla="*/ 379406 w 416702"/>
                <a:gd name="connsiteY8" fmla="*/ 140 h 670672"/>
                <a:gd name="connsiteX9" fmla="*/ 416702 w 416702"/>
                <a:gd name="connsiteY9" fmla="*/ 24142 h 670672"/>
                <a:gd name="connsiteX10" fmla="*/ 400454 w 416702"/>
                <a:gd name="connsiteY10" fmla="*/ 34482 h 670672"/>
                <a:gd name="connsiteX11" fmla="*/ 392330 w 416702"/>
                <a:gd name="connsiteY11" fmla="*/ 54053 h 670672"/>
                <a:gd name="connsiteX12" fmla="*/ 391592 w 416702"/>
                <a:gd name="connsiteY12" fmla="*/ 83964 h 670672"/>
                <a:gd name="connsiteX13" fmla="*/ 309984 w 416702"/>
                <a:gd name="connsiteY13" fmla="*/ 323249 h 670672"/>
                <a:gd name="connsiteX14" fmla="*/ 142706 w 416702"/>
                <a:gd name="connsiteY14" fmla="*/ 664822 h 670672"/>
                <a:gd name="connsiteX15" fmla="*/ 132735 w 416702"/>
                <a:gd name="connsiteY15" fmla="*/ 670361 h 670672"/>
                <a:gd name="connsiteX16" fmla="*/ 108364 w 416702"/>
                <a:gd name="connsiteY16" fmla="*/ 667406 h 670672"/>
                <a:gd name="connsiteX17" fmla="*/ 166708 w 416702"/>
                <a:gd name="connsiteY17" fmla="*/ 528931 h 670672"/>
                <a:gd name="connsiteX18" fmla="*/ 165231 w 416702"/>
                <a:gd name="connsiteY18" fmla="*/ 527823 h 670672"/>
                <a:gd name="connsiteX19" fmla="*/ 92855 w 416702"/>
                <a:gd name="connsiteY19" fmla="*/ 599092 h 670672"/>
                <a:gd name="connsiteX20" fmla="*/ 4600 w 416702"/>
                <a:gd name="connsiteY20" fmla="*/ 646727 h 670672"/>
                <a:gd name="connsiteX21" fmla="*/ 5707 w 416702"/>
                <a:gd name="connsiteY21" fmla="*/ 636388 h 67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6702" h="670672">
                  <a:moveTo>
                    <a:pt x="5707" y="636388"/>
                  </a:moveTo>
                  <a:cubicBezTo>
                    <a:pt x="23802" y="605739"/>
                    <a:pt x="49281" y="580998"/>
                    <a:pt x="76976" y="559949"/>
                  </a:cubicBezTo>
                  <a:cubicBezTo>
                    <a:pt x="151937" y="501605"/>
                    <a:pt x="199573" y="425167"/>
                    <a:pt x="233915" y="338389"/>
                  </a:cubicBezTo>
                  <a:cubicBezTo>
                    <a:pt x="268995" y="248657"/>
                    <a:pt x="299644" y="157448"/>
                    <a:pt x="328816" y="65870"/>
                  </a:cubicBezTo>
                  <a:cubicBezTo>
                    <a:pt x="332509" y="54422"/>
                    <a:pt x="341372" y="48883"/>
                    <a:pt x="348757" y="41867"/>
                  </a:cubicBezTo>
                  <a:cubicBezTo>
                    <a:pt x="353188" y="37805"/>
                    <a:pt x="354296" y="35220"/>
                    <a:pt x="350234" y="30420"/>
                  </a:cubicBezTo>
                  <a:cubicBezTo>
                    <a:pt x="345064" y="24881"/>
                    <a:pt x="341002" y="18603"/>
                    <a:pt x="335833" y="12326"/>
                  </a:cubicBezTo>
                  <a:cubicBezTo>
                    <a:pt x="341372" y="6787"/>
                    <a:pt x="349126" y="5679"/>
                    <a:pt x="355773" y="2356"/>
                  </a:cubicBezTo>
                  <a:cubicBezTo>
                    <a:pt x="363897" y="4941"/>
                    <a:pt x="371282" y="-968"/>
                    <a:pt x="379406" y="140"/>
                  </a:cubicBezTo>
                  <a:cubicBezTo>
                    <a:pt x="391223" y="7895"/>
                    <a:pt x="403408" y="15649"/>
                    <a:pt x="416702" y="24142"/>
                  </a:cubicBezTo>
                  <a:cubicBezTo>
                    <a:pt x="411163" y="27835"/>
                    <a:pt x="405993" y="31897"/>
                    <a:pt x="400454" y="34482"/>
                  </a:cubicBezTo>
                  <a:cubicBezTo>
                    <a:pt x="391223" y="38544"/>
                    <a:pt x="388638" y="45191"/>
                    <a:pt x="392330" y="54053"/>
                  </a:cubicBezTo>
                  <a:cubicBezTo>
                    <a:pt x="396392" y="64393"/>
                    <a:pt x="394177" y="73994"/>
                    <a:pt x="391592" y="83964"/>
                  </a:cubicBezTo>
                  <a:cubicBezTo>
                    <a:pt x="369436" y="165572"/>
                    <a:pt x="346911" y="246811"/>
                    <a:pt x="309984" y="323249"/>
                  </a:cubicBezTo>
                  <a:cubicBezTo>
                    <a:pt x="254594" y="437353"/>
                    <a:pt x="198465" y="551087"/>
                    <a:pt x="142706" y="664822"/>
                  </a:cubicBezTo>
                  <a:cubicBezTo>
                    <a:pt x="140490" y="669622"/>
                    <a:pt x="137905" y="671468"/>
                    <a:pt x="132735" y="670361"/>
                  </a:cubicBezTo>
                  <a:cubicBezTo>
                    <a:pt x="124981" y="669253"/>
                    <a:pt x="117226" y="668514"/>
                    <a:pt x="108364" y="667406"/>
                  </a:cubicBezTo>
                  <a:cubicBezTo>
                    <a:pt x="127935" y="620879"/>
                    <a:pt x="147506" y="575089"/>
                    <a:pt x="166708" y="528931"/>
                  </a:cubicBezTo>
                  <a:cubicBezTo>
                    <a:pt x="166339" y="528562"/>
                    <a:pt x="165600" y="528193"/>
                    <a:pt x="165231" y="527823"/>
                  </a:cubicBezTo>
                  <a:cubicBezTo>
                    <a:pt x="140859" y="551456"/>
                    <a:pt x="115749" y="574351"/>
                    <a:pt x="92855" y="599092"/>
                  </a:cubicBezTo>
                  <a:cubicBezTo>
                    <a:pt x="68483" y="625310"/>
                    <a:pt x="43742" y="648574"/>
                    <a:pt x="4600" y="646727"/>
                  </a:cubicBezTo>
                  <a:cubicBezTo>
                    <a:pt x="-6848" y="642296"/>
                    <a:pt x="6815" y="640081"/>
                    <a:pt x="5707" y="636388"/>
                  </a:cubicBezTo>
                  <a:close/>
                </a:path>
              </a:pathLst>
            </a:custGeom>
            <a:solidFill>
              <a:srgbClr val="000000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58">
              <a:extLst>
                <a:ext uri="{FF2B5EF4-FFF2-40B4-BE49-F238E27FC236}">
                  <a16:creationId xmlns:a16="http://schemas.microsoft.com/office/drawing/2014/main" id="{EE900722-B003-E809-6BBA-165EDDABD030}"/>
                </a:ext>
              </a:extLst>
            </p:cNvPr>
            <p:cNvGrpSpPr/>
            <p:nvPr/>
          </p:nvGrpSpPr>
          <p:grpSpPr>
            <a:xfrm>
              <a:off x="5782940" y="4525838"/>
              <a:ext cx="721881" cy="70961"/>
              <a:chOff x="5782940" y="4525838"/>
              <a:chExt cx="721881" cy="70961"/>
            </a:xfrm>
            <a:solidFill>
              <a:srgbClr val="000912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2B266E7-51F6-0C01-8720-034829671C9C}"/>
                  </a:ext>
                </a:extLst>
              </p:cNvPr>
              <p:cNvSpPr/>
              <p:nvPr/>
            </p:nvSpPr>
            <p:spPr>
              <a:xfrm>
                <a:off x="5970400" y="4530331"/>
                <a:ext cx="415056" cy="66468"/>
              </a:xfrm>
              <a:custGeom>
                <a:avLst/>
                <a:gdLst>
                  <a:gd name="connsiteX0" fmla="*/ 0 w 415056"/>
                  <a:gd name="connsiteY0" fmla="*/ 66468 h 66468"/>
                  <a:gd name="connsiteX1" fmla="*/ 415057 w 415056"/>
                  <a:gd name="connsiteY1" fmla="*/ 65360 h 66468"/>
                  <a:gd name="connsiteX2" fmla="*/ 415057 w 415056"/>
                  <a:gd name="connsiteY2" fmla="*/ 0 h 66468"/>
                  <a:gd name="connsiteX3" fmla="*/ 279905 w 415056"/>
                  <a:gd name="connsiteY3" fmla="*/ 3323 h 66468"/>
                  <a:gd name="connsiteX4" fmla="*/ 0 w 415056"/>
                  <a:gd name="connsiteY4" fmla="*/ 4062 h 66468"/>
                  <a:gd name="connsiteX5" fmla="*/ 0 w 415056"/>
                  <a:gd name="connsiteY5" fmla="*/ 66468 h 66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5056" h="66468">
                    <a:moveTo>
                      <a:pt x="0" y="66468"/>
                    </a:moveTo>
                    <a:cubicBezTo>
                      <a:pt x="127397" y="66468"/>
                      <a:pt x="299107" y="65730"/>
                      <a:pt x="415057" y="65360"/>
                    </a:cubicBezTo>
                    <a:lnTo>
                      <a:pt x="415057" y="0"/>
                    </a:lnTo>
                    <a:cubicBezTo>
                      <a:pt x="360036" y="1477"/>
                      <a:pt x="299476" y="2954"/>
                      <a:pt x="279905" y="3323"/>
                    </a:cubicBezTo>
                    <a:cubicBezTo>
                      <a:pt x="281382" y="4431"/>
                      <a:pt x="118904" y="4801"/>
                      <a:pt x="0" y="4062"/>
                    </a:cubicBezTo>
                    <a:lnTo>
                      <a:pt x="0" y="66468"/>
                    </a:ln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1F32CB8-DB2F-6FB6-6928-6CD193EC55D8}"/>
                  </a:ext>
                </a:extLst>
              </p:cNvPr>
              <p:cNvSpPr/>
              <p:nvPr/>
            </p:nvSpPr>
            <p:spPr>
              <a:xfrm>
                <a:off x="5782940" y="4533216"/>
                <a:ext cx="171581" cy="63214"/>
              </a:xfrm>
              <a:custGeom>
                <a:avLst/>
                <a:gdLst>
                  <a:gd name="connsiteX0" fmla="*/ 171581 w 171581"/>
                  <a:gd name="connsiteY0" fmla="*/ 808 h 63214"/>
                  <a:gd name="connsiteX1" fmla="*/ 107698 w 171581"/>
                  <a:gd name="connsiteY1" fmla="*/ 70 h 63214"/>
                  <a:gd name="connsiteX2" fmla="*/ 31260 w 171581"/>
                  <a:gd name="connsiteY2" fmla="*/ 70 h 63214"/>
                  <a:gd name="connsiteX3" fmla="*/ 5780 w 171581"/>
                  <a:gd name="connsiteY3" fmla="*/ 2655 h 63214"/>
                  <a:gd name="connsiteX4" fmla="*/ 241 w 171581"/>
                  <a:gd name="connsiteY4" fmla="*/ 33304 h 63214"/>
                  <a:gd name="connsiteX5" fmla="*/ 23136 w 171581"/>
                  <a:gd name="connsiteY5" fmla="*/ 62107 h 63214"/>
                  <a:gd name="connsiteX6" fmla="*/ 171581 w 171581"/>
                  <a:gd name="connsiteY6" fmla="*/ 63215 h 63214"/>
                  <a:gd name="connsiteX7" fmla="*/ 171581 w 171581"/>
                  <a:gd name="connsiteY7" fmla="*/ 808 h 6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581" h="63214">
                    <a:moveTo>
                      <a:pt x="171581" y="808"/>
                    </a:moveTo>
                    <a:cubicBezTo>
                      <a:pt x="146840" y="808"/>
                      <a:pt x="125054" y="439"/>
                      <a:pt x="107698" y="70"/>
                    </a:cubicBezTo>
                    <a:cubicBezTo>
                      <a:pt x="107698" y="1178"/>
                      <a:pt x="41230" y="70"/>
                      <a:pt x="31260" y="70"/>
                    </a:cubicBezTo>
                    <a:cubicBezTo>
                      <a:pt x="23874" y="70"/>
                      <a:pt x="11319" y="-669"/>
                      <a:pt x="5780" y="2655"/>
                    </a:cubicBezTo>
                    <a:cubicBezTo>
                      <a:pt x="-867" y="6717"/>
                      <a:pt x="980" y="22595"/>
                      <a:pt x="241" y="33304"/>
                    </a:cubicBezTo>
                    <a:cubicBezTo>
                      <a:pt x="-1605" y="62476"/>
                      <a:pt x="7257" y="59522"/>
                      <a:pt x="23136" y="62107"/>
                    </a:cubicBezTo>
                    <a:cubicBezTo>
                      <a:pt x="28306" y="62845"/>
                      <a:pt x="88865" y="63215"/>
                      <a:pt x="171581" y="63215"/>
                    </a:cubicBezTo>
                    <a:lnTo>
                      <a:pt x="171581" y="808"/>
                    </a:ln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034071-24E2-82FE-179D-89B91477780D}"/>
                  </a:ext>
                </a:extLst>
              </p:cNvPr>
              <p:cNvSpPr/>
              <p:nvPr/>
            </p:nvSpPr>
            <p:spPr>
              <a:xfrm>
                <a:off x="6400597" y="4525838"/>
                <a:ext cx="104225" cy="69484"/>
              </a:xfrm>
              <a:custGeom>
                <a:avLst/>
                <a:gdLst>
                  <a:gd name="connsiteX0" fmla="*/ 102656 w 104225"/>
                  <a:gd name="connsiteY0" fmla="*/ 34773 h 69484"/>
                  <a:gd name="connsiteX1" fmla="*/ 96010 w 104225"/>
                  <a:gd name="connsiteY1" fmla="*/ 8186 h 69484"/>
                  <a:gd name="connsiteX2" fmla="*/ 85670 w 104225"/>
                  <a:gd name="connsiteY2" fmla="*/ 62 h 69484"/>
                  <a:gd name="connsiteX3" fmla="*/ 0 w 104225"/>
                  <a:gd name="connsiteY3" fmla="*/ 3755 h 69484"/>
                  <a:gd name="connsiteX4" fmla="*/ 0 w 104225"/>
                  <a:gd name="connsiteY4" fmla="*/ 69484 h 69484"/>
                  <a:gd name="connsiteX5" fmla="*/ 81239 w 104225"/>
                  <a:gd name="connsiteY5" fmla="*/ 69115 h 69484"/>
                  <a:gd name="connsiteX6" fmla="*/ 100441 w 104225"/>
                  <a:gd name="connsiteY6" fmla="*/ 64314 h 69484"/>
                  <a:gd name="connsiteX7" fmla="*/ 102656 w 104225"/>
                  <a:gd name="connsiteY7" fmla="*/ 34773 h 6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25" h="69484">
                    <a:moveTo>
                      <a:pt x="102656" y="34773"/>
                    </a:moveTo>
                    <a:cubicBezTo>
                      <a:pt x="99702" y="26280"/>
                      <a:pt x="97117" y="17417"/>
                      <a:pt x="96010" y="8186"/>
                    </a:cubicBezTo>
                    <a:cubicBezTo>
                      <a:pt x="95271" y="800"/>
                      <a:pt x="91578" y="-307"/>
                      <a:pt x="85670" y="62"/>
                    </a:cubicBezTo>
                    <a:cubicBezTo>
                      <a:pt x="77915" y="1170"/>
                      <a:pt x="41727" y="2278"/>
                      <a:pt x="0" y="3755"/>
                    </a:cubicBezTo>
                    <a:lnTo>
                      <a:pt x="0" y="69484"/>
                    </a:lnTo>
                    <a:cubicBezTo>
                      <a:pt x="33603" y="69484"/>
                      <a:pt x="61298" y="69115"/>
                      <a:pt x="81239" y="69115"/>
                    </a:cubicBezTo>
                    <a:cubicBezTo>
                      <a:pt x="84932" y="69115"/>
                      <a:pt x="99702" y="68376"/>
                      <a:pt x="100441" y="64314"/>
                    </a:cubicBezTo>
                    <a:cubicBezTo>
                      <a:pt x="102656" y="54713"/>
                      <a:pt x="106349" y="45112"/>
                      <a:pt x="102656" y="34773"/>
                    </a:cubicBez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282E48-6478-9E8A-AE83-DBED6835D5DE}"/>
                </a:ext>
              </a:extLst>
            </p:cNvPr>
            <p:cNvSpPr/>
            <p:nvPr/>
          </p:nvSpPr>
          <p:spPr>
            <a:xfrm>
              <a:off x="6100752" y="4521469"/>
              <a:ext cx="110780" cy="89362"/>
            </a:xfrm>
            <a:custGeom>
              <a:avLst/>
              <a:gdLst>
                <a:gd name="connsiteX0" fmla="*/ 101179 w 110780"/>
                <a:gd name="connsiteY0" fmla="*/ 0 h 89362"/>
                <a:gd name="connsiteX1" fmla="*/ 9601 w 110780"/>
                <a:gd name="connsiteY1" fmla="*/ 0 h 89362"/>
                <a:gd name="connsiteX2" fmla="*/ 0 w 110780"/>
                <a:gd name="connsiteY2" fmla="*/ 9601 h 89362"/>
                <a:gd name="connsiteX3" fmla="*/ 0 w 110780"/>
                <a:gd name="connsiteY3" fmla="*/ 79762 h 89362"/>
                <a:gd name="connsiteX4" fmla="*/ 9601 w 110780"/>
                <a:gd name="connsiteY4" fmla="*/ 89363 h 89362"/>
                <a:gd name="connsiteX5" fmla="*/ 101179 w 110780"/>
                <a:gd name="connsiteY5" fmla="*/ 89363 h 89362"/>
                <a:gd name="connsiteX6" fmla="*/ 110780 w 110780"/>
                <a:gd name="connsiteY6" fmla="*/ 79762 h 89362"/>
                <a:gd name="connsiteX7" fmla="*/ 110780 w 110780"/>
                <a:gd name="connsiteY7" fmla="*/ 9601 h 89362"/>
                <a:gd name="connsiteX8" fmla="*/ 101179 w 110780"/>
                <a:gd name="connsiteY8" fmla="*/ 0 h 89362"/>
                <a:gd name="connsiteX9" fmla="*/ 101549 w 110780"/>
                <a:gd name="connsiteY9" fmla="*/ 67576 h 89362"/>
                <a:gd name="connsiteX10" fmla="*/ 91948 w 110780"/>
                <a:gd name="connsiteY10" fmla="*/ 77177 h 89362"/>
                <a:gd name="connsiteX11" fmla="*/ 18833 w 110780"/>
                <a:gd name="connsiteY11" fmla="*/ 77177 h 89362"/>
                <a:gd name="connsiteX12" fmla="*/ 9232 w 110780"/>
                <a:gd name="connsiteY12" fmla="*/ 67576 h 89362"/>
                <a:gd name="connsiteX13" fmla="*/ 9232 w 110780"/>
                <a:gd name="connsiteY13" fmla="*/ 21787 h 89362"/>
                <a:gd name="connsiteX14" fmla="*/ 18833 w 110780"/>
                <a:gd name="connsiteY14" fmla="*/ 12186 h 89362"/>
                <a:gd name="connsiteX15" fmla="*/ 91948 w 110780"/>
                <a:gd name="connsiteY15" fmla="*/ 12186 h 89362"/>
                <a:gd name="connsiteX16" fmla="*/ 101549 w 110780"/>
                <a:gd name="connsiteY16" fmla="*/ 21787 h 89362"/>
                <a:gd name="connsiteX17" fmla="*/ 101549 w 110780"/>
                <a:gd name="connsiteY17" fmla="*/ 67576 h 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0780" h="89362">
                  <a:moveTo>
                    <a:pt x="101179" y="0"/>
                  </a:moveTo>
                  <a:lnTo>
                    <a:pt x="9601" y="0"/>
                  </a:lnTo>
                  <a:cubicBezTo>
                    <a:pt x="4431" y="0"/>
                    <a:pt x="0" y="4431"/>
                    <a:pt x="0" y="9601"/>
                  </a:cubicBezTo>
                  <a:lnTo>
                    <a:pt x="0" y="79762"/>
                  </a:lnTo>
                  <a:cubicBezTo>
                    <a:pt x="0" y="84932"/>
                    <a:pt x="4431" y="89363"/>
                    <a:pt x="9601" y="89363"/>
                  </a:cubicBezTo>
                  <a:lnTo>
                    <a:pt x="101179" y="89363"/>
                  </a:lnTo>
                  <a:cubicBezTo>
                    <a:pt x="106349" y="89363"/>
                    <a:pt x="110780" y="84932"/>
                    <a:pt x="110780" y="79762"/>
                  </a:cubicBezTo>
                  <a:lnTo>
                    <a:pt x="110780" y="9601"/>
                  </a:lnTo>
                  <a:cubicBezTo>
                    <a:pt x="110780" y="4431"/>
                    <a:pt x="106718" y="0"/>
                    <a:pt x="101179" y="0"/>
                  </a:cubicBezTo>
                  <a:close/>
                  <a:moveTo>
                    <a:pt x="101549" y="67576"/>
                  </a:moveTo>
                  <a:cubicBezTo>
                    <a:pt x="101549" y="72746"/>
                    <a:pt x="97117" y="77177"/>
                    <a:pt x="91948" y="77177"/>
                  </a:cubicBezTo>
                  <a:lnTo>
                    <a:pt x="18833" y="77177"/>
                  </a:lnTo>
                  <a:cubicBezTo>
                    <a:pt x="13663" y="77177"/>
                    <a:pt x="9232" y="72746"/>
                    <a:pt x="9232" y="67576"/>
                  </a:cubicBezTo>
                  <a:lnTo>
                    <a:pt x="9232" y="21787"/>
                  </a:lnTo>
                  <a:cubicBezTo>
                    <a:pt x="9232" y="16617"/>
                    <a:pt x="13663" y="12186"/>
                    <a:pt x="18833" y="12186"/>
                  </a:cubicBezTo>
                  <a:lnTo>
                    <a:pt x="91948" y="12186"/>
                  </a:lnTo>
                  <a:cubicBezTo>
                    <a:pt x="97117" y="12186"/>
                    <a:pt x="101549" y="16617"/>
                    <a:pt x="101549" y="21787"/>
                  </a:cubicBezTo>
                  <a:lnTo>
                    <a:pt x="101549" y="67576"/>
                  </a:lnTo>
                  <a:close/>
                </a:path>
              </a:pathLst>
            </a:custGeom>
            <a:solidFill>
              <a:srgbClr val="979DA3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3F6CFF9-DF46-157C-8DC3-E302D42E2825}"/>
                </a:ext>
              </a:extLst>
            </p:cNvPr>
            <p:cNvSpPr/>
            <p:nvPr/>
          </p:nvSpPr>
          <p:spPr>
            <a:xfrm>
              <a:off x="5589641" y="4999062"/>
              <a:ext cx="1040918" cy="1422672"/>
            </a:xfrm>
            <a:custGeom>
              <a:avLst/>
              <a:gdLst>
                <a:gd name="connsiteX0" fmla="*/ 21831 w 1040918"/>
                <a:gd name="connsiteY0" fmla="*/ 1397178 h 1422672"/>
                <a:gd name="connsiteX1" fmla="*/ 12230 w 1040918"/>
                <a:gd name="connsiteY1" fmla="*/ 1357297 h 1422672"/>
                <a:gd name="connsiteX2" fmla="*/ 1891 w 1040918"/>
                <a:gd name="connsiteY2" fmla="*/ 1249471 h 1422672"/>
                <a:gd name="connsiteX3" fmla="*/ 8168 w 1040918"/>
                <a:gd name="connsiteY3" fmla="*/ 1202574 h 1422672"/>
                <a:gd name="connsiteX4" fmla="*/ 30324 w 1040918"/>
                <a:gd name="connsiteY4" fmla="*/ 1136106 h 1422672"/>
                <a:gd name="connsiteX5" fmla="*/ 96054 w 1040918"/>
                <a:gd name="connsiteY5" fmla="*/ 992092 h 1422672"/>
                <a:gd name="connsiteX6" fmla="*/ 156614 w 1040918"/>
                <a:gd name="connsiteY6" fmla="*/ 860633 h 1422672"/>
                <a:gd name="connsiteX7" fmla="*/ 193171 w 1040918"/>
                <a:gd name="connsiteY7" fmla="*/ 767947 h 1422672"/>
                <a:gd name="connsiteX8" fmla="*/ 226774 w 1040918"/>
                <a:gd name="connsiteY8" fmla="*/ 675630 h 1422672"/>
                <a:gd name="connsiteX9" fmla="*/ 257424 w 1040918"/>
                <a:gd name="connsiteY9" fmla="*/ 589960 h 1422672"/>
                <a:gd name="connsiteX10" fmla="*/ 296935 w 1040918"/>
                <a:gd name="connsiteY10" fmla="*/ 483241 h 1422672"/>
                <a:gd name="connsiteX11" fmla="*/ 344571 w 1040918"/>
                <a:gd name="connsiteY11" fmla="*/ 373569 h 1422672"/>
                <a:gd name="connsiteX12" fmla="*/ 386667 w 1040918"/>
                <a:gd name="connsiteY12" fmla="*/ 289007 h 1422672"/>
                <a:gd name="connsiteX13" fmla="*/ 440580 w 1040918"/>
                <a:gd name="connsiteY13" fmla="*/ 188197 h 1422672"/>
                <a:gd name="connsiteX14" fmla="*/ 490062 w 1040918"/>
                <a:gd name="connsiteY14" fmla="*/ 105481 h 1422672"/>
                <a:gd name="connsiteX15" fmla="*/ 524035 w 1040918"/>
                <a:gd name="connsiteY15" fmla="*/ 48244 h 1422672"/>
                <a:gd name="connsiteX16" fmla="*/ 554315 w 1040918"/>
                <a:gd name="connsiteY16" fmla="*/ 2824 h 1422672"/>
                <a:gd name="connsiteX17" fmla="*/ 562438 w 1040918"/>
                <a:gd name="connsiteY17" fmla="*/ 3563 h 1422672"/>
                <a:gd name="connsiteX18" fmla="*/ 641462 w 1040918"/>
                <a:gd name="connsiteY18" fmla="*/ 95510 h 1422672"/>
                <a:gd name="connsiteX19" fmla="*/ 719377 w 1040918"/>
                <a:gd name="connsiteY19" fmla="*/ 184504 h 1422672"/>
                <a:gd name="connsiteX20" fmla="*/ 768490 w 1040918"/>
                <a:gd name="connsiteY20" fmla="*/ 241371 h 1422672"/>
                <a:gd name="connsiteX21" fmla="*/ 783999 w 1040918"/>
                <a:gd name="connsiteY21" fmla="*/ 277559 h 1422672"/>
                <a:gd name="connsiteX22" fmla="*/ 807632 w 1040918"/>
                <a:gd name="connsiteY22" fmla="*/ 345874 h 1422672"/>
                <a:gd name="connsiteX23" fmla="*/ 839389 w 1040918"/>
                <a:gd name="connsiteY23" fmla="*/ 438560 h 1422672"/>
                <a:gd name="connsiteX24" fmla="*/ 863022 w 1040918"/>
                <a:gd name="connsiteY24" fmla="*/ 506505 h 1422672"/>
                <a:gd name="connsiteX25" fmla="*/ 888502 w 1040918"/>
                <a:gd name="connsiteY25" fmla="*/ 584421 h 1422672"/>
                <a:gd name="connsiteX26" fmla="*/ 916566 w 1040918"/>
                <a:gd name="connsiteY26" fmla="*/ 671198 h 1422672"/>
                <a:gd name="connsiteX27" fmla="*/ 947584 w 1040918"/>
                <a:gd name="connsiteY27" fmla="*/ 773116 h 1422672"/>
                <a:gd name="connsiteX28" fmla="*/ 966786 w 1040918"/>
                <a:gd name="connsiteY28" fmla="*/ 840323 h 1422672"/>
                <a:gd name="connsiteX29" fmla="*/ 1000020 w 1040918"/>
                <a:gd name="connsiteY29" fmla="*/ 969197 h 1422672"/>
                <a:gd name="connsiteX30" fmla="*/ 1014791 w 1040918"/>
                <a:gd name="connsiteY30" fmla="*/ 1040097 h 1422672"/>
                <a:gd name="connsiteX31" fmla="*/ 1034362 w 1040918"/>
                <a:gd name="connsiteY31" fmla="*/ 1166755 h 1422672"/>
                <a:gd name="connsiteX32" fmla="*/ 1040640 w 1040918"/>
                <a:gd name="connsiteY32" fmla="*/ 1291568 h 1422672"/>
                <a:gd name="connsiteX33" fmla="*/ 1031039 w 1040918"/>
                <a:gd name="connsiteY33" fmla="*/ 1413426 h 1422672"/>
                <a:gd name="connsiteX34" fmla="*/ 985619 w 1040918"/>
                <a:gd name="connsiteY34" fmla="*/ 1420442 h 1422672"/>
                <a:gd name="connsiteX35" fmla="*/ 978603 w 1040918"/>
                <a:gd name="connsiteY35" fmla="*/ 1392009 h 1422672"/>
                <a:gd name="connsiteX36" fmla="*/ 978603 w 1040918"/>
                <a:gd name="connsiteY36" fmla="*/ 1392009 h 1422672"/>
                <a:gd name="connsiteX37" fmla="*/ 882224 w 1040918"/>
                <a:gd name="connsiteY37" fmla="*/ 980644 h 1422672"/>
                <a:gd name="connsiteX38" fmla="*/ 846405 w 1040918"/>
                <a:gd name="connsiteY38" fmla="*/ 796380 h 1422672"/>
                <a:gd name="connsiteX39" fmla="*/ 793231 w 1040918"/>
                <a:gd name="connsiteY39" fmla="*/ 500597 h 1422672"/>
                <a:gd name="connsiteX40" fmla="*/ 756673 w 1040918"/>
                <a:gd name="connsiteY40" fmla="*/ 411234 h 1422672"/>
                <a:gd name="connsiteX41" fmla="*/ 705714 w 1040918"/>
                <a:gd name="connsiteY41" fmla="*/ 305624 h 1422672"/>
                <a:gd name="connsiteX42" fmla="*/ 638877 w 1040918"/>
                <a:gd name="connsiteY42" fmla="*/ 164563 h 1422672"/>
                <a:gd name="connsiteX43" fmla="*/ 603796 w 1040918"/>
                <a:gd name="connsiteY43" fmla="*/ 94772 h 1422672"/>
                <a:gd name="connsiteX44" fmla="*/ 584225 w 1040918"/>
                <a:gd name="connsiteY44" fmla="*/ 54522 h 1422672"/>
                <a:gd name="connsiteX45" fmla="*/ 539544 w 1040918"/>
                <a:gd name="connsiteY45" fmla="*/ 137238 h 1422672"/>
                <a:gd name="connsiteX46" fmla="*/ 489693 w 1040918"/>
                <a:gd name="connsiteY46" fmla="*/ 230662 h 1422672"/>
                <a:gd name="connsiteX47" fmla="*/ 424702 w 1040918"/>
                <a:gd name="connsiteY47" fmla="*/ 352521 h 1422672"/>
                <a:gd name="connsiteX48" fmla="*/ 327584 w 1040918"/>
                <a:gd name="connsiteY48" fmla="*/ 534939 h 1422672"/>
                <a:gd name="connsiteX49" fmla="*/ 285857 w 1040918"/>
                <a:gd name="connsiteY49" fmla="*/ 620978 h 1422672"/>
                <a:gd name="connsiteX50" fmla="*/ 242653 w 1040918"/>
                <a:gd name="connsiteY50" fmla="*/ 792318 h 1422672"/>
                <a:gd name="connsiteX51" fmla="*/ 145166 w 1040918"/>
                <a:gd name="connsiteY51" fmla="*/ 1223253 h 1422672"/>
                <a:gd name="connsiteX52" fmla="*/ 128180 w 1040918"/>
                <a:gd name="connsiteY52" fmla="*/ 1300430 h 1422672"/>
                <a:gd name="connsiteX53" fmla="*/ 116733 w 1040918"/>
                <a:gd name="connsiteY53" fmla="*/ 1354343 h 1422672"/>
                <a:gd name="connsiteX54" fmla="*/ 107132 w 1040918"/>
                <a:gd name="connsiteY54" fmla="*/ 1396809 h 1422672"/>
                <a:gd name="connsiteX55" fmla="*/ 93469 w 1040918"/>
                <a:gd name="connsiteY55" fmla="*/ 1399763 h 1422672"/>
                <a:gd name="connsiteX56" fmla="*/ 21831 w 1040918"/>
                <a:gd name="connsiteY56" fmla="*/ 1397178 h 142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40918" h="1422672">
                  <a:moveTo>
                    <a:pt x="21831" y="1397178"/>
                  </a:moveTo>
                  <a:cubicBezTo>
                    <a:pt x="19615" y="1387946"/>
                    <a:pt x="16661" y="1373545"/>
                    <a:pt x="12230" y="1357297"/>
                  </a:cubicBezTo>
                  <a:cubicBezTo>
                    <a:pt x="783" y="1321848"/>
                    <a:pt x="-2541" y="1286029"/>
                    <a:pt x="1891" y="1249471"/>
                  </a:cubicBezTo>
                  <a:cubicBezTo>
                    <a:pt x="3737" y="1233593"/>
                    <a:pt x="4106" y="1217714"/>
                    <a:pt x="8168" y="1202574"/>
                  </a:cubicBezTo>
                  <a:cubicBezTo>
                    <a:pt x="14076" y="1180049"/>
                    <a:pt x="22200" y="1157893"/>
                    <a:pt x="30324" y="1136106"/>
                  </a:cubicBezTo>
                  <a:cubicBezTo>
                    <a:pt x="48418" y="1086255"/>
                    <a:pt x="73159" y="1039727"/>
                    <a:pt x="96054" y="992092"/>
                  </a:cubicBezTo>
                  <a:cubicBezTo>
                    <a:pt x="117102" y="948518"/>
                    <a:pt x="138150" y="904945"/>
                    <a:pt x="156614" y="860633"/>
                  </a:cubicBezTo>
                  <a:cubicBezTo>
                    <a:pt x="169169" y="829983"/>
                    <a:pt x="182462" y="799334"/>
                    <a:pt x="193171" y="767947"/>
                  </a:cubicBezTo>
                  <a:cubicBezTo>
                    <a:pt x="203880" y="736928"/>
                    <a:pt x="216435" y="706648"/>
                    <a:pt x="226774" y="675630"/>
                  </a:cubicBezTo>
                  <a:cubicBezTo>
                    <a:pt x="236375" y="646827"/>
                    <a:pt x="247453" y="618762"/>
                    <a:pt x="257424" y="589960"/>
                  </a:cubicBezTo>
                  <a:cubicBezTo>
                    <a:pt x="269979" y="554141"/>
                    <a:pt x="282903" y="518322"/>
                    <a:pt x="296935" y="483241"/>
                  </a:cubicBezTo>
                  <a:cubicBezTo>
                    <a:pt x="312075" y="446314"/>
                    <a:pt x="327584" y="409757"/>
                    <a:pt x="344571" y="373569"/>
                  </a:cubicBezTo>
                  <a:cubicBezTo>
                    <a:pt x="358234" y="345135"/>
                    <a:pt x="372266" y="317071"/>
                    <a:pt x="386667" y="289007"/>
                  </a:cubicBezTo>
                  <a:cubicBezTo>
                    <a:pt x="404392" y="255034"/>
                    <a:pt x="421378" y="221061"/>
                    <a:pt x="440580" y="188197"/>
                  </a:cubicBezTo>
                  <a:cubicBezTo>
                    <a:pt x="456828" y="160502"/>
                    <a:pt x="471599" y="132068"/>
                    <a:pt x="490062" y="105481"/>
                  </a:cubicBezTo>
                  <a:cubicBezTo>
                    <a:pt x="502617" y="87387"/>
                    <a:pt x="512218" y="67077"/>
                    <a:pt x="524035" y="48244"/>
                  </a:cubicBezTo>
                  <a:cubicBezTo>
                    <a:pt x="533636" y="32735"/>
                    <a:pt x="544344" y="17964"/>
                    <a:pt x="554315" y="2824"/>
                  </a:cubicBezTo>
                  <a:cubicBezTo>
                    <a:pt x="557638" y="-2346"/>
                    <a:pt x="560223" y="609"/>
                    <a:pt x="562438" y="3563"/>
                  </a:cubicBezTo>
                  <a:cubicBezTo>
                    <a:pt x="587179" y="35320"/>
                    <a:pt x="615244" y="64492"/>
                    <a:pt x="641462" y="95510"/>
                  </a:cubicBezTo>
                  <a:cubicBezTo>
                    <a:pt x="666941" y="125790"/>
                    <a:pt x="692790" y="155701"/>
                    <a:pt x="719377" y="184504"/>
                  </a:cubicBezTo>
                  <a:cubicBezTo>
                    <a:pt x="736363" y="202967"/>
                    <a:pt x="752611" y="221800"/>
                    <a:pt x="768490" y="241371"/>
                  </a:cubicBezTo>
                  <a:cubicBezTo>
                    <a:pt x="776614" y="251341"/>
                    <a:pt x="781045" y="265004"/>
                    <a:pt x="783999" y="277559"/>
                  </a:cubicBezTo>
                  <a:cubicBezTo>
                    <a:pt x="789538" y="301192"/>
                    <a:pt x="799877" y="322979"/>
                    <a:pt x="807632" y="345874"/>
                  </a:cubicBezTo>
                  <a:cubicBezTo>
                    <a:pt x="817602" y="376892"/>
                    <a:pt x="828680" y="407911"/>
                    <a:pt x="839389" y="438560"/>
                  </a:cubicBezTo>
                  <a:cubicBezTo>
                    <a:pt x="847144" y="461085"/>
                    <a:pt x="856745" y="483611"/>
                    <a:pt x="863022" y="506505"/>
                  </a:cubicBezTo>
                  <a:cubicBezTo>
                    <a:pt x="870408" y="532723"/>
                    <a:pt x="880008" y="558572"/>
                    <a:pt x="888502" y="584421"/>
                  </a:cubicBezTo>
                  <a:cubicBezTo>
                    <a:pt x="898103" y="613223"/>
                    <a:pt x="906596" y="642765"/>
                    <a:pt x="916566" y="671198"/>
                  </a:cubicBezTo>
                  <a:cubicBezTo>
                    <a:pt x="928382" y="704802"/>
                    <a:pt x="937614" y="738774"/>
                    <a:pt x="947584" y="773116"/>
                  </a:cubicBezTo>
                  <a:cubicBezTo>
                    <a:pt x="954231" y="795642"/>
                    <a:pt x="960509" y="817798"/>
                    <a:pt x="966786" y="840323"/>
                  </a:cubicBezTo>
                  <a:cubicBezTo>
                    <a:pt x="978603" y="883158"/>
                    <a:pt x="990789" y="925624"/>
                    <a:pt x="1000020" y="969197"/>
                  </a:cubicBezTo>
                  <a:cubicBezTo>
                    <a:pt x="1004821" y="992830"/>
                    <a:pt x="1009991" y="1016463"/>
                    <a:pt x="1014791" y="1040097"/>
                  </a:cubicBezTo>
                  <a:cubicBezTo>
                    <a:pt x="1022915" y="1082193"/>
                    <a:pt x="1028823" y="1124290"/>
                    <a:pt x="1034362" y="1166755"/>
                  </a:cubicBezTo>
                  <a:cubicBezTo>
                    <a:pt x="1039532" y="1208483"/>
                    <a:pt x="1041748" y="1249841"/>
                    <a:pt x="1040640" y="1291568"/>
                  </a:cubicBezTo>
                  <a:cubicBezTo>
                    <a:pt x="1039901" y="1328864"/>
                    <a:pt x="1026977" y="1410472"/>
                    <a:pt x="1031039" y="1413426"/>
                  </a:cubicBezTo>
                  <a:cubicBezTo>
                    <a:pt x="1016637" y="1421181"/>
                    <a:pt x="1002236" y="1425612"/>
                    <a:pt x="985619" y="1420442"/>
                  </a:cubicBezTo>
                  <a:cubicBezTo>
                    <a:pt x="986358" y="1410102"/>
                    <a:pt x="982296" y="1400871"/>
                    <a:pt x="978603" y="1392009"/>
                  </a:cubicBezTo>
                  <a:lnTo>
                    <a:pt x="978603" y="1392009"/>
                  </a:lnTo>
                  <a:cubicBezTo>
                    <a:pt x="971587" y="1366529"/>
                    <a:pt x="885917" y="1003170"/>
                    <a:pt x="882224" y="980644"/>
                  </a:cubicBezTo>
                  <a:cubicBezTo>
                    <a:pt x="875947" y="944456"/>
                    <a:pt x="850098" y="821121"/>
                    <a:pt x="846405" y="796380"/>
                  </a:cubicBezTo>
                  <a:cubicBezTo>
                    <a:pt x="831265" y="697416"/>
                    <a:pt x="806894" y="599560"/>
                    <a:pt x="793231" y="500597"/>
                  </a:cubicBezTo>
                  <a:cubicBezTo>
                    <a:pt x="788799" y="468470"/>
                    <a:pt x="770705" y="439668"/>
                    <a:pt x="756673" y="411234"/>
                  </a:cubicBezTo>
                  <a:cubicBezTo>
                    <a:pt x="739687" y="376892"/>
                    <a:pt x="717531" y="341812"/>
                    <a:pt x="705714" y="305624"/>
                  </a:cubicBezTo>
                  <a:cubicBezTo>
                    <a:pt x="685405" y="257619"/>
                    <a:pt x="662510" y="211091"/>
                    <a:pt x="638877" y="164563"/>
                  </a:cubicBezTo>
                  <a:cubicBezTo>
                    <a:pt x="627060" y="141300"/>
                    <a:pt x="615244" y="118036"/>
                    <a:pt x="603796" y="94772"/>
                  </a:cubicBezTo>
                  <a:cubicBezTo>
                    <a:pt x="601581" y="90341"/>
                    <a:pt x="581271" y="58584"/>
                    <a:pt x="584225" y="54522"/>
                  </a:cubicBezTo>
                  <a:cubicBezTo>
                    <a:pt x="566131" y="79632"/>
                    <a:pt x="553945" y="109912"/>
                    <a:pt x="539544" y="137238"/>
                  </a:cubicBezTo>
                  <a:cubicBezTo>
                    <a:pt x="522927" y="168256"/>
                    <a:pt x="506310" y="199644"/>
                    <a:pt x="489693" y="230662"/>
                  </a:cubicBezTo>
                  <a:cubicBezTo>
                    <a:pt x="467906" y="271282"/>
                    <a:pt x="446119" y="311901"/>
                    <a:pt x="424702" y="352521"/>
                  </a:cubicBezTo>
                  <a:cubicBezTo>
                    <a:pt x="392206" y="413450"/>
                    <a:pt x="360080" y="474009"/>
                    <a:pt x="327584" y="534939"/>
                  </a:cubicBezTo>
                  <a:cubicBezTo>
                    <a:pt x="312444" y="563372"/>
                    <a:pt x="296197" y="591067"/>
                    <a:pt x="285857" y="620978"/>
                  </a:cubicBezTo>
                  <a:cubicBezTo>
                    <a:pt x="266655" y="676737"/>
                    <a:pt x="255577" y="734712"/>
                    <a:pt x="242653" y="792318"/>
                  </a:cubicBezTo>
                  <a:cubicBezTo>
                    <a:pt x="210157" y="935963"/>
                    <a:pt x="177293" y="1079239"/>
                    <a:pt x="145166" y="1223253"/>
                  </a:cubicBezTo>
                  <a:cubicBezTo>
                    <a:pt x="139627" y="1249102"/>
                    <a:pt x="133719" y="1274582"/>
                    <a:pt x="128180" y="1300430"/>
                  </a:cubicBezTo>
                  <a:cubicBezTo>
                    <a:pt x="125226" y="1313355"/>
                    <a:pt x="121533" y="1332556"/>
                    <a:pt x="116733" y="1354343"/>
                  </a:cubicBezTo>
                  <a:cubicBezTo>
                    <a:pt x="113779" y="1369114"/>
                    <a:pt x="107132" y="1396809"/>
                    <a:pt x="107132" y="1396809"/>
                  </a:cubicBezTo>
                  <a:cubicBezTo>
                    <a:pt x="103808" y="1402348"/>
                    <a:pt x="98269" y="1399763"/>
                    <a:pt x="93469" y="1399763"/>
                  </a:cubicBezTo>
                  <a:cubicBezTo>
                    <a:pt x="74636" y="1400502"/>
                    <a:pt x="38079" y="1399024"/>
                    <a:pt x="21831" y="1397178"/>
                  </a:cubicBezTo>
                  <a:close/>
                </a:path>
              </a:pathLst>
            </a:custGeom>
            <a:solidFill>
              <a:srgbClr val="2C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0342BC3-085A-945F-2220-B222FC0E8F32}"/>
                </a:ext>
              </a:extLst>
            </p:cNvPr>
            <p:cNvSpPr/>
            <p:nvPr/>
          </p:nvSpPr>
          <p:spPr>
            <a:xfrm>
              <a:off x="5336672" y="3995263"/>
              <a:ext cx="490059" cy="735629"/>
            </a:xfrm>
            <a:custGeom>
              <a:avLst/>
              <a:gdLst>
                <a:gd name="connsiteX0" fmla="*/ 65 w 490059"/>
                <a:gd name="connsiteY0" fmla="*/ 692746 h 735629"/>
                <a:gd name="connsiteX1" fmla="*/ 35515 w 490059"/>
                <a:gd name="connsiteY1" fmla="*/ 670590 h 735629"/>
                <a:gd name="connsiteX2" fmla="*/ 84258 w 490059"/>
                <a:gd name="connsiteY2" fmla="*/ 603383 h 735629"/>
                <a:gd name="connsiteX3" fmla="*/ 137433 w 490059"/>
                <a:gd name="connsiteY3" fmla="*/ 519190 h 735629"/>
                <a:gd name="connsiteX4" fmla="*/ 168451 w 490059"/>
                <a:gd name="connsiteY4" fmla="*/ 467123 h 735629"/>
                <a:gd name="connsiteX5" fmla="*/ 208701 w 490059"/>
                <a:gd name="connsiteY5" fmla="*/ 396224 h 735629"/>
                <a:gd name="connsiteX6" fmla="*/ 254121 w 490059"/>
                <a:gd name="connsiteY6" fmla="*/ 315724 h 735629"/>
                <a:gd name="connsiteX7" fmla="*/ 305819 w 490059"/>
                <a:gd name="connsiteY7" fmla="*/ 218237 h 735629"/>
                <a:gd name="connsiteX8" fmla="*/ 374502 w 490059"/>
                <a:gd name="connsiteY8" fmla="*/ 87886 h 735629"/>
                <a:gd name="connsiteX9" fmla="*/ 428415 w 490059"/>
                <a:gd name="connsiteY9" fmla="*/ 0 h 735629"/>
                <a:gd name="connsiteX10" fmla="*/ 429523 w 490059"/>
                <a:gd name="connsiteY10" fmla="*/ 369 h 735629"/>
                <a:gd name="connsiteX11" fmla="*/ 430262 w 490059"/>
                <a:gd name="connsiteY11" fmla="*/ 1477 h 735629"/>
                <a:gd name="connsiteX12" fmla="*/ 440232 w 490059"/>
                <a:gd name="connsiteY12" fmla="*/ 71638 h 735629"/>
                <a:gd name="connsiteX13" fmla="*/ 458326 w 490059"/>
                <a:gd name="connsiteY13" fmla="*/ 136260 h 735629"/>
                <a:gd name="connsiteX14" fmla="*/ 486760 w 490059"/>
                <a:gd name="connsiteY14" fmla="*/ 281751 h 735629"/>
                <a:gd name="connsiteX15" fmla="*/ 488237 w 490059"/>
                <a:gd name="connsiteY15" fmla="*/ 380715 h 735629"/>
                <a:gd name="connsiteX16" fmla="*/ 472727 w 490059"/>
                <a:gd name="connsiteY16" fmla="*/ 471924 h 735629"/>
                <a:gd name="connsiteX17" fmla="*/ 447987 w 490059"/>
                <a:gd name="connsiteY17" fmla="*/ 587135 h 735629"/>
                <a:gd name="connsiteX18" fmla="*/ 427677 w 490059"/>
                <a:gd name="connsiteY18" fmla="*/ 666897 h 735629"/>
                <a:gd name="connsiteX19" fmla="*/ 412906 w 490059"/>
                <a:gd name="connsiteY19" fmla="*/ 725241 h 735629"/>
                <a:gd name="connsiteX20" fmla="*/ 393704 w 490059"/>
                <a:gd name="connsiteY20" fmla="*/ 732257 h 735629"/>
                <a:gd name="connsiteX21" fmla="*/ 364532 w 490059"/>
                <a:gd name="connsiteY21" fmla="*/ 734842 h 735629"/>
                <a:gd name="connsiteX22" fmla="*/ 350869 w 490059"/>
                <a:gd name="connsiteY22" fmla="*/ 730042 h 735629"/>
                <a:gd name="connsiteX23" fmla="*/ 317635 w 490059"/>
                <a:gd name="connsiteY23" fmla="*/ 715271 h 735629"/>
                <a:gd name="connsiteX24" fmla="*/ 264461 w 490059"/>
                <a:gd name="connsiteY24" fmla="*/ 692007 h 735629"/>
                <a:gd name="connsiteX25" fmla="*/ 188392 w 490059"/>
                <a:gd name="connsiteY25" fmla="*/ 682037 h 735629"/>
                <a:gd name="connsiteX26" fmla="*/ 19267 w 490059"/>
                <a:gd name="connsiteY26" fmla="*/ 697177 h 735629"/>
                <a:gd name="connsiteX27" fmla="*/ 65 w 490059"/>
                <a:gd name="connsiteY27" fmla="*/ 692746 h 7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0059" h="735629">
                  <a:moveTo>
                    <a:pt x="65" y="692746"/>
                  </a:moveTo>
                  <a:cubicBezTo>
                    <a:pt x="18529" y="695700"/>
                    <a:pt x="26652" y="683145"/>
                    <a:pt x="35515" y="670590"/>
                  </a:cubicBezTo>
                  <a:cubicBezTo>
                    <a:pt x="51393" y="648064"/>
                    <a:pt x="69118" y="626278"/>
                    <a:pt x="84258" y="603383"/>
                  </a:cubicBezTo>
                  <a:cubicBezTo>
                    <a:pt x="102721" y="575688"/>
                    <a:pt x="119339" y="547254"/>
                    <a:pt x="137433" y="519190"/>
                  </a:cubicBezTo>
                  <a:cubicBezTo>
                    <a:pt x="148511" y="502204"/>
                    <a:pt x="157742" y="484479"/>
                    <a:pt x="168451" y="467123"/>
                  </a:cubicBezTo>
                  <a:cubicBezTo>
                    <a:pt x="182853" y="444229"/>
                    <a:pt x="195038" y="419488"/>
                    <a:pt x="208701" y="396224"/>
                  </a:cubicBezTo>
                  <a:cubicBezTo>
                    <a:pt x="224210" y="369637"/>
                    <a:pt x="240458" y="343419"/>
                    <a:pt x="254121" y="315724"/>
                  </a:cubicBezTo>
                  <a:cubicBezTo>
                    <a:pt x="270369" y="282859"/>
                    <a:pt x="290309" y="251840"/>
                    <a:pt x="305819" y="218237"/>
                  </a:cubicBezTo>
                  <a:cubicBezTo>
                    <a:pt x="315419" y="197927"/>
                    <a:pt x="362317" y="111519"/>
                    <a:pt x="374502" y="87886"/>
                  </a:cubicBezTo>
                  <a:cubicBezTo>
                    <a:pt x="385580" y="66837"/>
                    <a:pt x="423246" y="4801"/>
                    <a:pt x="428415" y="0"/>
                  </a:cubicBezTo>
                  <a:cubicBezTo>
                    <a:pt x="428415" y="0"/>
                    <a:pt x="429154" y="369"/>
                    <a:pt x="429523" y="369"/>
                  </a:cubicBezTo>
                  <a:cubicBezTo>
                    <a:pt x="429892" y="739"/>
                    <a:pt x="429892" y="1108"/>
                    <a:pt x="430262" y="1477"/>
                  </a:cubicBezTo>
                  <a:cubicBezTo>
                    <a:pt x="421399" y="26587"/>
                    <a:pt x="434693" y="48743"/>
                    <a:pt x="440232" y="71638"/>
                  </a:cubicBezTo>
                  <a:cubicBezTo>
                    <a:pt x="446509" y="93055"/>
                    <a:pt x="452048" y="114842"/>
                    <a:pt x="458326" y="136260"/>
                  </a:cubicBezTo>
                  <a:cubicBezTo>
                    <a:pt x="462388" y="152508"/>
                    <a:pt x="486390" y="276212"/>
                    <a:pt x="486760" y="281751"/>
                  </a:cubicBezTo>
                  <a:cubicBezTo>
                    <a:pt x="490452" y="314616"/>
                    <a:pt x="491191" y="347481"/>
                    <a:pt x="488237" y="380715"/>
                  </a:cubicBezTo>
                  <a:cubicBezTo>
                    <a:pt x="487867" y="384407"/>
                    <a:pt x="479005" y="461584"/>
                    <a:pt x="472727" y="471924"/>
                  </a:cubicBezTo>
                  <a:cubicBezTo>
                    <a:pt x="471620" y="473401"/>
                    <a:pt x="450941" y="574211"/>
                    <a:pt x="447987" y="587135"/>
                  </a:cubicBezTo>
                  <a:cubicBezTo>
                    <a:pt x="446879" y="591567"/>
                    <a:pt x="433216" y="644741"/>
                    <a:pt x="427677" y="666897"/>
                  </a:cubicBezTo>
                  <a:cubicBezTo>
                    <a:pt x="422876" y="686468"/>
                    <a:pt x="417707" y="706039"/>
                    <a:pt x="412906" y="725241"/>
                  </a:cubicBezTo>
                  <a:cubicBezTo>
                    <a:pt x="409952" y="736319"/>
                    <a:pt x="402567" y="728565"/>
                    <a:pt x="393704" y="732257"/>
                  </a:cubicBezTo>
                  <a:cubicBezTo>
                    <a:pt x="384473" y="737796"/>
                    <a:pt x="374502" y="734842"/>
                    <a:pt x="364532" y="734842"/>
                  </a:cubicBezTo>
                  <a:cubicBezTo>
                    <a:pt x="359732" y="733734"/>
                    <a:pt x="355300" y="732257"/>
                    <a:pt x="350869" y="730042"/>
                  </a:cubicBezTo>
                  <a:cubicBezTo>
                    <a:pt x="339791" y="725241"/>
                    <a:pt x="328713" y="720072"/>
                    <a:pt x="317635" y="715271"/>
                  </a:cubicBezTo>
                  <a:cubicBezTo>
                    <a:pt x="311727" y="712317"/>
                    <a:pt x="269261" y="695331"/>
                    <a:pt x="264461" y="692007"/>
                  </a:cubicBezTo>
                  <a:cubicBezTo>
                    <a:pt x="240089" y="679821"/>
                    <a:pt x="214610" y="677975"/>
                    <a:pt x="188392" y="682037"/>
                  </a:cubicBezTo>
                  <a:cubicBezTo>
                    <a:pt x="174359" y="684253"/>
                    <a:pt x="40685" y="696438"/>
                    <a:pt x="19267" y="697177"/>
                  </a:cubicBezTo>
                  <a:cubicBezTo>
                    <a:pt x="12251" y="697546"/>
                    <a:pt x="-1043" y="692746"/>
                    <a:pt x="65" y="692746"/>
                  </a:cubicBezTo>
                  <a:close/>
                </a:path>
              </a:pathLst>
            </a:custGeom>
            <a:solidFill>
              <a:srgbClr val="2C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9F53F4-B164-27B7-E438-A2C0F48E2175}"/>
                </a:ext>
              </a:extLst>
            </p:cNvPr>
            <p:cNvSpPr/>
            <p:nvPr/>
          </p:nvSpPr>
          <p:spPr>
            <a:xfrm>
              <a:off x="6523875" y="4626341"/>
              <a:ext cx="68630" cy="246309"/>
            </a:xfrm>
            <a:custGeom>
              <a:avLst/>
              <a:gdLst>
                <a:gd name="connsiteX0" fmla="*/ 68372 w 68630"/>
                <a:gd name="connsiteY0" fmla="*/ 178726 h 246309"/>
                <a:gd name="connsiteX1" fmla="*/ 68002 w 68630"/>
                <a:gd name="connsiteY1" fmla="*/ 183157 h 246309"/>
                <a:gd name="connsiteX2" fmla="*/ 53601 w 68630"/>
                <a:gd name="connsiteY2" fmla="*/ 232638 h 246309"/>
                <a:gd name="connsiteX3" fmla="*/ 55078 w 68630"/>
                <a:gd name="connsiteY3" fmla="*/ 246301 h 246309"/>
                <a:gd name="connsiteX4" fmla="*/ 44369 w 68630"/>
                <a:gd name="connsiteY4" fmla="*/ 206051 h 246309"/>
                <a:gd name="connsiteX5" fmla="*/ 34030 w 68630"/>
                <a:gd name="connsiteY5" fmla="*/ 139214 h 246309"/>
                <a:gd name="connsiteX6" fmla="*/ 23321 w 68630"/>
                <a:gd name="connsiteY6" fmla="*/ 90471 h 246309"/>
                <a:gd name="connsiteX7" fmla="*/ 426 w 68630"/>
                <a:gd name="connsiteY7" fmla="*/ 4801 h 246309"/>
                <a:gd name="connsiteX8" fmla="*/ 426 w 68630"/>
                <a:gd name="connsiteY8" fmla="*/ 0 h 246309"/>
                <a:gd name="connsiteX9" fmla="*/ 17043 w 68630"/>
                <a:gd name="connsiteY9" fmla="*/ 33973 h 246309"/>
                <a:gd name="connsiteX10" fmla="*/ 34399 w 68630"/>
                <a:gd name="connsiteY10" fmla="*/ 73853 h 246309"/>
                <a:gd name="connsiteX11" fmla="*/ 67264 w 68630"/>
                <a:gd name="connsiteY11" fmla="*/ 149923 h 246309"/>
                <a:gd name="connsiteX12" fmla="*/ 66895 w 68630"/>
                <a:gd name="connsiteY12" fmla="*/ 166170 h 246309"/>
                <a:gd name="connsiteX13" fmla="*/ 68372 w 68630"/>
                <a:gd name="connsiteY13" fmla="*/ 178726 h 24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30" h="246309">
                  <a:moveTo>
                    <a:pt x="68372" y="178726"/>
                  </a:moveTo>
                  <a:cubicBezTo>
                    <a:pt x="68372" y="180202"/>
                    <a:pt x="68372" y="181680"/>
                    <a:pt x="68002" y="183157"/>
                  </a:cubicBezTo>
                  <a:cubicBezTo>
                    <a:pt x="61356" y="199404"/>
                    <a:pt x="52862" y="199774"/>
                    <a:pt x="53601" y="232638"/>
                  </a:cubicBezTo>
                  <a:cubicBezTo>
                    <a:pt x="53601" y="233746"/>
                    <a:pt x="55078" y="246671"/>
                    <a:pt x="55078" y="246301"/>
                  </a:cubicBezTo>
                  <a:cubicBezTo>
                    <a:pt x="49539" y="238178"/>
                    <a:pt x="45108" y="215652"/>
                    <a:pt x="44369" y="206051"/>
                  </a:cubicBezTo>
                  <a:cubicBezTo>
                    <a:pt x="42892" y="183526"/>
                    <a:pt x="39569" y="161370"/>
                    <a:pt x="34030" y="139214"/>
                  </a:cubicBezTo>
                  <a:cubicBezTo>
                    <a:pt x="29968" y="122966"/>
                    <a:pt x="28860" y="106718"/>
                    <a:pt x="23321" y="90471"/>
                  </a:cubicBezTo>
                  <a:cubicBezTo>
                    <a:pt x="14089" y="62406"/>
                    <a:pt x="10766" y="32865"/>
                    <a:pt x="426" y="4801"/>
                  </a:cubicBezTo>
                  <a:cubicBezTo>
                    <a:pt x="57" y="3323"/>
                    <a:pt x="-312" y="1846"/>
                    <a:pt x="426" y="0"/>
                  </a:cubicBezTo>
                  <a:cubicBezTo>
                    <a:pt x="8550" y="9970"/>
                    <a:pt x="11504" y="22525"/>
                    <a:pt x="17043" y="33973"/>
                  </a:cubicBezTo>
                  <a:cubicBezTo>
                    <a:pt x="23321" y="46897"/>
                    <a:pt x="28121" y="60560"/>
                    <a:pt x="34399" y="73853"/>
                  </a:cubicBezTo>
                  <a:cubicBezTo>
                    <a:pt x="45846" y="98964"/>
                    <a:pt x="54709" y="125182"/>
                    <a:pt x="67264" y="149923"/>
                  </a:cubicBezTo>
                  <a:cubicBezTo>
                    <a:pt x="69479" y="154354"/>
                    <a:pt x="68741" y="161001"/>
                    <a:pt x="66895" y="166170"/>
                  </a:cubicBezTo>
                  <a:cubicBezTo>
                    <a:pt x="65418" y="170971"/>
                    <a:pt x="66156" y="175033"/>
                    <a:pt x="68372" y="178726"/>
                  </a:cubicBezTo>
                  <a:close/>
                </a:path>
              </a:pathLst>
            </a:custGeom>
            <a:solidFill>
              <a:srgbClr val="2B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91F81C5-E360-066B-3168-ACD07C1CE11A}"/>
                </a:ext>
              </a:extLst>
            </p:cNvPr>
            <p:cNvSpPr/>
            <p:nvPr/>
          </p:nvSpPr>
          <p:spPr>
            <a:xfrm>
              <a:off x="6057547" y="3423619"/>
              <a:ext cx="243347" cy="125199"/>
            </a:xfrm>
            <a:custGeom>
              <a:avLst/>
              <a:gdLst>
                <a:gd name="connsiteX0" fmla="*/ 99702 w 243347"/>
                <a:gd name="connsiteY0" fmla="*/ 125200 h 125199"/>
                <a:gd name="connsiteX1" fmla="*/ 14401 w 243347"/>
                <a:gd name="connsiteY1" fmla="*/ 92704 h 125199"/>
                <a:gd name="connsiteX2" fmla="*/ 24741 w 243347"/>
                <a:gd name="connsiteY2" fmla="*/ 83842 h 125199"/>
                <a:gd name="connsiteX3" fmla="*/ 0 w 243347"/>
                <a:gd name="connsiteY3" fmla="*/ 17004 h 125199"/>
                <a:gd name="connsiteX4" fmla="*/ 33234 w 243347"/>
                <a:gd name="connsiteY4" fmla="*/ 33991 h 125199"/>
                <a:gd name="connsiteX5" fmla="*/ 57236 w 243347"/>
                <a:gd name="connsiteY5" fmla="*/ 27344 h 125199"/>
                <a:gd name="connsiteX6" fmla="*/ 132936 w 243347"/>
                <a:gd name="connsiteY6" fmla="*/ 4080 h 125199"/>
                <a:gd name="connsiteX7" fmla="*/ 172448 w 243347"/>
                <a:gd name="connsiteY7" fmla="*/ 32514 h 125199"/>
                <a:gd name="connsiteX8" fmla="*/ 203097 w 243347"/>
                <a:gd name="connsiteY8" fmla="*/ 43961 h 125199"/>
                <a:gd name="connsiteX9" fmla="*/ 243347 w 243347"/>
                <a:gd name="connsiteY9" fmla="*/ 29559 h 125199"/>
                <a:gd name="connsiteX10" fmla="*/ 231531 w 243347"/>
                <a:gd name="connsiteY10" fmla="*/ 52823 h 125199"/>
                <a:gd name="connsiteX11" fmla="*/ 216021 w 243347"/>
                <a:gd name="connsiteY11" fmla="*/ 76826 h 125199"/>
                <a:gd name="connsiteX12" fmla="*/ 223407 w 243347"/>
                <a:gd name="connsiteY12" fmla="*/ 88273 h 125199"/>
                <a:gd name="connsiteX13" fmla="*/ 99702 w 243347"/>
                <a:gd name="connsiteY13" fmla="*/ 125200 h 12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347" h="125199">
                  <a:moveTo>
                    <a:pt x="99702" y="125200"/>
                  </a:moveTo>
                  <a:cubicBezTo>
                    <a:pt x="88255" y="121138"/>
                    <a:pt x="18463" y="94181"/>
                    <a:pt x="14401" y="92704"/>
                  </a:cubicBezTo>
                  <a:cubicBezTo>
                    <a:pt x="19202" y="87904"/>
                    <a:pt x="22895" y="86796"/>
                    <a:pt x="24741" y="83842"/>
                  </a:cubicBezTo>
                  <a:cubicBezTo>
                    <a:pt x="14401" y="62424"/>
                    <a:pt x="8493" y="40268"/>
                    <a:pt x="0" y="17004"/>
                  </a:cubicBezTo>
                  <a:cubicBezTo>
                    <a:pt x="11816" y="22913"/>
                    <a:pt x="22525" y="28452"/>
                    <a:pt x="33234" y="33991"/>
                  </a:cubicBezTo>
                  <a:cubicBezTo>
                    <a:pt x="43204" y="38791"/>
                    <a:pt x="50959" y="36945"/>
                    <a:pt x="57236" y="27344"/>
                  </a:cubicBezTo>
                  <a:cubicBezTo>
                    <a:pt x="77177" y="-1828"/>
                    <a:pt x="94532" y="-4044"/>
                    <a:pt x="132936" y="4080"/>
                  </a:cubicBezTo>
                  <a:cubicBezTo>
                    <a:pt x="150292" y="7773"/>
                    <a:pt x="162847" y="18112"/>
                    <a:pt x="172448" y="32514"/>
                  </a:cubicBezTo>
                  <a:cubicBezTo>
                    <a:pt x="181310" y="45807"/>
                    <a:pt x="187957" y="48761"/>
                    <a:pt x="203097" y="43961"/>
                  </a:cubicBezTo>
                  <a:cubicBezTo>
                    <a:pt x="216021" y="39530"/>
                    <a:pt x="229684" y="38053"/>
                    <a:pt x="243347" y="29559"/>
                  </a:cubicBezTo>
                  <a:cubicBezTo>
                    <a:pt x="241870" y="40637"/>
                    <a:pt x="236700" y="46915"/>
                    <a:pt x="231531" y="52823"/>
                  </a:cubicBezTo>
                  <a:cubicBezTo>
                    <a:pt x="224884" y="60209"/>
                    <a:pt x="221560" y="69071"/>
                    <a:pt x="216021" y="76826"/>
                  </a:cubicBezTo>
                  <a:cubicBezTo>
                    <a:pt x="210113" y="84950"/>
                    <a:pt x="221191" y="84211"/>
                    <a:pt x="223407" y="88273"/>
                  </a:cubicBezTo>
                  <a:cubicBezTo>
                    <a:pt x="210852" y="92704"/>
                    <a:pt x="123705" y="121507"/>
                    <a:pt x="99702" y="125200"/>
                  </a:cubicBezTo>
                  <a:close/>
                </a:path>
              </a:pathLst>
            </a:custGeom>
            <a:solidFill>
              <a:srgbClr val="F8BC82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92B1A7E-A0E1-13C6-8CAD-BDA754458774}"/>
                </a:ext>
              </a:extLst>
            </p:cNvPr>
            <p:cNvSpPr/>
            <p:nvPr/>
          </p:nvSpPr>
          <p:spPr>
            <a:xfrm>
              <a:off x="7265790" y="3015966"/>
              <a:ext cx="147337" cy="75484"/>
            </a:xfrm>
            <a:custGeom>
              <a:avLst/>
              <a:gdLst>
                <a:gd name="connsiteX0" fmla="*/ 147338 w 147337"/>
                <a:gd name="connsiteY0" fmla="*/ 59083 h 75484"/>
                <a:gd name="connsiteX1" fmla="*/ 95640 w 147337"/>
                <a:gd name="connsiteY1" fmla="*/ 74961 h 75484"/>
                <a:gd name="connsiteX2" fmla="*/ 45050 w 147337"/>
                <a:gd name="connsiteY2" fmla="*/ 55390 h 75484"/>
                <a:gd name="connsiteX3" fmla="*/ 0 w 147337"/>
                <a:gd name="connsiteY3" fmla="*/ 0 h 75484"/>
                <a:gd name="connsiteX4" fmla="*/ 147338 w 147337"/>
                <a:gd name="connsiteY4" fmla="*/ 59083 h 7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37" h="75484">
                  <a:moveTo>
                    <a:pt x="147338" y="59083"/>
                  </a:moveTo>
                  <a:cubicBezTo>
                    <a:pt x="130351" y="67207"/>
                    <a:pt x="113365" y="72746"/>
                    <a:pt x="95640" y="74961"/>
                  </a:cubicBezTo>
                  <a:cubicBezTo>
                    <a:pt x="75700" y="77915"/>
                    <a:pt x="59452" y="67945"/>
                    <a:pt x="45050" y="55390"/>
                  </a:cubicBezTo>
                  <a:cubicBezTo>
                    <a:pt x="26956" y="39881"/>
                    <a:pt x="13294" y="20310"/>
                    <a:pt x="0" y="0"/>
                  </a:cubicBezTo>
                  <a:cubicBezTo>
                    <a:pt x="44681" y="31018"/>
                    <a:pt x="87516" y="66099"/>
                    <a:pt x="147338" y="59083"/>
                  </a:cubicBezTo>
                  <a:close/>
                </a:path>
              </a:pathLst>
            </a:custGeom>
            <a:solidFill>
              <a:srgbClr val="EBB47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C40C13-BC81-08CC-CFCA-D8002544DDAC}"/>
                </a:ext>
              </a:extLst>
            </p:cNvPr>
            <p:cNvSpPr/>
            <p:nvPr/>
          </p:nvSpPr>
          <p:spPr>
            <a:xfrm>
              <a:off x="5185338" y="2895954"/>
              <a:ext cx="132197" cy="57564"/>
            </a:xfrm>
            <a:custGeom>
              <a:avLst/>
              <a:gdLst>
                <a:gd name="connsiteX0" fmla="*/ 0 w 132197"/>
                <a:gd name="connsiteY0" fmla="*/ 0 h 57564"/>
                <a:gd name="connsiteX1" fmla="*/ 33603 w 132197"/>
                <a:gd name="connsiteY1" fmla="*/ 22525 h 57564"/>
                <a:gd name="connsiteX2" fmla="*/ 88993 w 132197"/>
                <a:gd name="connsiteY2" fmla="*/ 21787 h 57564"/>
                <a:gd name="connsiteX3" fmla="*/ 132198 w 132197"/>
                <a:gd name="connsiteY3" fmla="*/ 6278 h 57564"/>
                <a:gd name="connsiteX4" fmla="*/ 94532 w 132197"/>
                <a:gd name="connsiteY4" fmla="*/ 29911 h 57564"/>
                <a:gd name="connsiteX5" fmla="*/ 52805 w 132197"/>
                <a:gd name="connsiteY5" fmla="*/ 55390 h 57564"/>
                <a:gd name="connsiteX6" fmla="*/ 40250 w 132197"/>
                <a:gd name="connsiteY6" fmla="*/ 52805 h 57564"/>
                <a:gd name="connsiteX7" fmla="*/ 0 w 132197"/>
                <a:gd name="connsiteY7" fmla="*/ 0 h 5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197" h="57564">
                  <a:moveTo>
                    <a:pt x="0" y="0"/>
                  </a:moveTo>
                  <a:cubicBezTo>
                    <a:pt x="11447" y="7385"/>
                    <a:pt x="21048" y="16617"/>
                    <a:pt x="33603" y="22525"/>
                  </a:cubicBezTo>
                  <a:cubicBezTo>
                    <a:pt x="52805" y="31388"/>
                    <a:pt x="70899" y="26957"/>
                    <a:pt x="88993" y="21787"/>
                  </a:cubicBezTo>
                  <a:cubicBezTo>
                    <a:pt x="103764" y="17725"/>
                    <a:pt x="117427" y="10709"/>
                    <a:pt x="132198" y="6278"/>
                  </a:cubicBezTo>
                  <a:cubicBezTo>
                    <a:pt x="119643" y="14032"/>
                    <a:pt x="107088" y="22156"/>
                    <a:pt x="94532" y="29911"/>
                  </a:cubicBezTo>
                  <a:cubicBezTo>
                    <a:pt x="80870" y="38404"/>
                    <a:pt x="66468" y="46528"/>
                    <a:pt x="52805" y="55390"/>
                  </a:cubicBezTo>
                  <a:cubicBezTo>
                    <a:pt x="46897" y="59083"/>
                    <a:pt x="43943" y="57975"/>
                    <a:pt x="40250" y="52805"/>
                  </a:cubicBezTo>
                  <a:cubicBezTo>
                    <a:pt x="26957" y="34711"/>
                    <a:pt x="13294" y="17356"/>
                    <a:pt x="0" y="0"/>
                  </a:cubicBezTo>
                  <a:close/>
                </a:path>
              </a:pathLst>
            </a:custGeom>
            <a:solidFill>
              <a:srgbClr val="ECB47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Freeform 32">
            <a:extLst>
              <a:ext uri="{FF2B5EF4-FFF2-40B4-BE49-F238E27FC236}">
                <a16:creationId xmlns:a16="http://schemas.microsoft.com/office/drawing/2014/main" id="{878CAF40-0974-B349-98BA-929D857EBC77}"/>
              </a:ext>
            </a:extLst>
          </p:cNvPr>
          <p:cNvSpPr/>
          <p:nvPr/>
        </p:nvSpPr>
        <p:spPr>
          <a:xfrm>
            <a:off x="2878871" y="4597565"/>
            <a:ext cx="804038" cy="748866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Freeform 32">
            <a:extLst>
              <a:ext uri="{FF2B5EF4-FFF2-40B4-BE49-F238E27FC236}">
                <a16:creationId xmlns:a16="http://schemas.microsoft.com/office/drawing/2014/main" id="{5E29D3C6-4657-35F5-8FF8-5FCED50F811E}"/>
              </a:ext>
            </a:extLst>
          </p:cNvPr>
          <p:cNvSpPr/>
          <p:nvPr/>
        </p:nvSpPr>
        <p:spPr>
          <a:xfrm flipH="1">
            <a:off x="8416313" y="4616947"/>
            <a:ext cx="715509" cy="748866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90D5BA-6D30-C7DF-43D1-21816EEF2B8D}"/>
              </a:ext>
            </a:extLst>
          </p:cNvPr>
          <p:cNvSpPr txBox="1"/>
          <p:nvPr/>
        </p:nvSpPr>
        <p:spPr>
          <a:xfrm>
            <a:off x="3597212" y="5432133"/>
            <a:ext cx="5152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😎😊😁😉🤞😜😀😆🙂😍🫡😛😌😝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9ACD59-6C47-F38C-D73F-8DAEF959DB4E}"/>
              </a:ext>
            </a:extLst>
          </p:cNvPr>
          <p:cNvSpPr txBox="1"/>
          <p:nvPr/>
        </p:nvSpPr>
        <p:spPr>
          <a:xfrm>
            <a:off x="3597208" y="4332670"/>
            <a:ext cx="5152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😎😊😁😉🤞😜😀😆🙂😍🫡😛😌😝</a:t>
            </a: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75"/>
                            </p:stCondLst>
                            <p:childTnLst>
                              <p:par>
                                <p:cTn id="2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25"/>
                            </p:stCondLst>
                            <p:childTnLst>
                              <p:par>
                                <p:cTn id="3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275"/>
                            </p:stCondLst>
                            <p:childTnLst>
                              <p:par>
                                <p:cTn id="4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775"/>
                            </p:stCondLst>
                            <p:childTnLst>
                              <p:par>
                                <p:cTn id="4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 animBg="1"/>
      <p:bldP spid="54" grpId="0" animBg="1"/>
      <p:bldP spid="56" grpId="0"/>
      <p:bldP spid="57" grpId="0"/>
    </p:bld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Contents Slide Master">
  <a:themeElements>
    <a:clrScheme name="ALLPPT-3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262626"/>
      </a:accent2>
      <a:accent3>
        <a:srgbClr val="FD2906"/>
      </a:accent3>
      <a:accent4>
        <a:srgbClr val="262626"/>
      </a:accent4>
      <a:accent5>
        <a:srgbClr val="FD2906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4351</TotalTime>
  <Words>192</Words>
  <Application>Microsoft Office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</vt:lpstr>
      <vt:lpstr>Calibri</vt:lpstr>
      <vt:lpstr>Garamond</vt:lpstr>
      <vt:lpstr>Georgia</vt:lpstr>
      <vt:lpstr>Times New Roman</vt:lpstr>
      <vt:lpstr>Wingdings</vt:lpstr>
      <vt:lpstr>Contents Slide Master</vt:lpstr>
      <vt:lpstr>Section Break Slide Master</vt:lpstr>
      <vt:lpstr>Organic</vt:lpstr>
      <vt:lpstr>PowerPoint Presentation</vt:lpstr>
      <vt:lpstr>Smart QR Code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Aman Sahu</cp:lastModifiedBy>
  <cp:revision>107</cp:revision>
  <dcterms:created xsi:type="dcterms:W3CDTF">2020-01-20T05:08:25Z</dcterms:created>
  <dcterms:modified xsi:type="dcterms:W3CDTF">2023-06-07T11:13:32Z</dcterms:modified>
</cp:coreProperties>
</file>